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notesMasterIdLst>
    <p:notesMasterId r:id="rId12"/>
  </p:notesMasterIdLst>
  <p:sldIdLst>
    <p:sldId id="359" r:id="rId2"/>
    <p:sldId id="487" r:id="rId3"/>
    <p:sldId id="423" r:id="rId4"/>
    <p:sldId id="453" r:id="rId5"/>
    <p:sldId id="466" r:id="rId6"/>
    <p:sldId id="479" r:id="rId7"/>
    <p:sldId id="430" r:id="rId8"/>
    <p:sldId id="486" r:id="rId9"/>
    <p:sldId id="463" r:id="rId10"/>
    <p:sldId id="480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8DBA0"/>
    <a:srgbClr val="FFCC29"/>
    <a:srgbClr val="FAD706"/>
    <a:srgbClr val="FFFF99"/>
    <a:srgbClr val="FFFF66"/>
    <a:srgbClr val="FDE063"/>
    <a:srgbClr val="F6EA04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18" autoAdjust="0"/>
    <p:restoredTop sz="96006" autoAdjust="0"/>
  </p:normalViewPr>
  <p:slideViewPr>
    <p:cSldViewPr>
      <p:cViewPr>
        <p:scale>
          <a:sx n="66" d="100"/>
          <a:sy n="66" d="100"/>
        </p:scale>
        <p:origin x="-1890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68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6CF330-02C9-4F21-8425-3A7F71998AF6}" type="doc">
      <dgm:prSet loTypeId="urn:microsoft.com/office/officeart/2005/8/layout/radial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94153E-C46E-477E-93B0-7062A9B168F5}">
      <dgm:prSet phldrT="[Текст]" custT="1"/>
      <dgm:spPr>
        <a:solidFill>
          <a:srgbClr val="FF9900"/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Дом ветеранов</a:t>
          </a:r>
          <a:endParaRPr lang="ru-RU" sz="1800" b="1" dirty="0">
            <a:solidFill>
              <a:schemeClr val="tx1"/>
            </a:solidFill>
          </a:endParaRPr>
        </a:p>
      </dgm:t>
    </dgm:pt>
    <dgm:pt modelId="{C7DA2577-30E8-41F2-BE2B-BC030406B06C}" type="parTrans" cxnId="{849D3C91-32EF-4F6A-9722-730C8C4E376F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F759F429-8173-4D8B-8486-B157B1127527}" type="sibTrans" cxnId="{849D3C91-32EF-4F6A-9722-730C8C4E376F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6EE5CCE-13A0-4239-8D0D-B93ECEB48E1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Бассейны</a:t>
          </a:r>
          <a:endParaRPr lang="ru-RU" sz="1200" b="1" dirty="0">
            <a:solidFill>
              <a:schemeClr val="tx1"/>
            </a:solidFill>
          </a:endParaRPr>
        </a:p>
      </dgm:t>
    </dgm:pt>
    <dgm:pt modelId="{156AAE0D-78D2-4D2A-B003-68BDEAB77C53}" type="parTrans" cxnId="{9C20246B-8C86-407D-A75B-D335FBCF887E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BD6F78A0-C428-4C93-9BF6-728747EA1466}" type="sibTrans" cxnId="{9C20246B-8C86-407D-A75B-D335FBCF887E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7A5643FA-E55E-428C-8D78-423EB93A42EC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ФОК</a:t>
          </a:r>
          <a:endParaRPr lang="ru-RU" sz="1200" b="1" dirty="0">
            <a:solidFill>
              <a:schemeClr val="tx1"/>
            </a:solidFill>
          </a:endParaRPr>
        </a:p>
      </dgm:t>
    </dgm:pt>
    <dgm:pt modelId="{FB8A418D-CF9F-4273-B061-A627EFA41333}" type="parTrans" cxnId="{1C836984-8558-44FE-9D1B-D8117E6C4EEE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5FC2744-2F3A-4B5B-9434-E264B6E6D698}" type="sibTrans" cxnId="{1C836984-8558-44FE-9D1B-D8117E6C4EEE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D788A6AF-34CD-4B6A-BA93-BC818F4FFDA6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err="1" smtClean="0">
              <a:solidFill>
                <a:schemeClr val="tx1"/>
              </a:solidFill>
            </a:rPr>
            <a:t>Образова-тельные</a:t>
          </a:r>
          <a:r>
            <a:rPr lang="ru-RU" sz="1200" b="1" dirty="0" smtClean="0">
              <a:solidFill>
                <a:schemeClr val="tx1"/>
              </a:solidFill>
            </a:rPr>
            <a:t> учреждения</a:t>
          </a:r>
          <a:endParaRPr lang="ru-RU" sz="1200" b="1" dirty="0">
            <a:solidFill>
              <a:schemeClr val="tx1"/>
            </a:solidFill>
          </a:endParaRPr>
        </a:p>
      </dgm:t>
    </dgm:pt>
    <dgm:pt modelId="{6DA0A7CF-78D6-44E4-B198-87DCA949CB01}" type="parTrans" cxnId="{9D2B1862-04B7-40D4-A3F3-D5A86F9D2D8A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60A53FB-35CF-40CC-8635-26AFE8F9D214}" type="sibTrans" cxnId="{9D2B1862-04B7-40D4-A3F3-D5A86F9D2D8A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B6E30CD-3BF9-4558-B259-6056D6DE1170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Городские парки</a:t>
          </a:r>
          <a:endParaRPr lang="ru-RU" sz="1200" b="1" dirty="0">
            <a:solidFill>
              <a:schemeClr val="tx1"/>
            </a:solidFill>
          </a:endParaRPr>
        </a:p>
      </dgm:t>
    </dgm:pt>
    <dgm:pt modelId="{BCFF1116-FB0E-486A-820A-DFAFB7ADBB2B}" type="parTrans" cxnId="{61B48BB3-3530-4475-9C22-3D22A89621F8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ECF29F09-7B11-430F-BD1D-1697A622BFC7}" type="sibTrans" cxnId="{61B48BB3-3530-4475-9C22-3D22A89621F8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168F728-8104-4153-B93D-5C9F5C1691F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Стадионы</a:t>
          </a:r>
          <a:endParaRPr lang="ru-RU" sz="1200" b="1" dirty="0">
            <a:solidFill>
              <a:schemeClr val="tx1"/>
            </a:solidFill>
          </a:endParaRPr>
        </a:p>
      </dgm:t>
    </dgm:pt>
    <dgm:pt modelId="{D9023028-5870-447F-9EC8-CBC36E5EFAAD}" type="parTrans" cxnId="{4FD48EE8-85D7-4AEB-AB42-211F93CA7909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855E499-6988-4103-B4C1-79CAC0FA5EB2}" type="sibTrans" cxnId="{4FD48EE8-85D7-4AEB-AB42-211F93CA7909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64989671-2977-4808-A146-3785DF31A2C6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Спортивные комплексы</a:t>
          </a:r>
          <a:endParaRPr lang="ru-RU" sz="1200" b="1" dirty="0">
            <a:solidFill>
              <a:schemeClr val="tx1"/>
            </a:solidFill>
          </a:endParaRPr>
        </a:p>
      </dgm:t>
    </dgm:pt>
    <dgm:pt modelId="{77108910-87C2-490D-AF76-108220479469}" type="parTrans" cxnId="{D0F1F658-7C86-4EAA-9179-F865F4454B56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9123242E-A8A8-4567-902B-3E5686467D8C}" type="sibTrans" cxnId="{D0F1F658-7C86-4EAA-9179-F865F4454B56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045BF6B-9EB4-446C-8587-B7A04D44CCEB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200" b="1" dirty="0" smtClean="0">
              <a:solidFill>
                <a:schemeClr val="tx1"/>
              </a:solidFill>
            </a:rPr>
            <a:t>Дома культуры</a:t>
          </a:r>
          <a:endParaRPr lang="ru-RU" sz="1200" b="1" dirty="0">
            <a:solidFill>
              <a:schemeClr val="tx1"/>
            </a:solidFill>
          </a:endParaRPr>
        </a:p>
      </dgm:t>
    </dgm:pt>
    <dgm:pt modelId="{3CFF4420-EE15-4A38-909A-7F02AC9FCB34}" type="parTrans" cxnId="{6B1037E9-EF40-421E-AED1-3DB2AB17A505}">
      <dgm:prSet custT="1"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8AD10CB3-1C64-4E93-9D56-2C48E956BE54}" type="sibTrans" cxnId="{6B1037E9-EF40-421E-AED1-3DB2AB17A505}">
      <dgm:prSet/>
      <dgm:spPr/>
      <dgm:t>
        <a:bodyPr/>
        <a:lstStyle/>
        <a:p>
          <a:endParaRPr lang="ru-RU" sz="1400">
            <a:solidFill>
              <a:schemeClr val="tx1"/>
            </a:solidFill>
          </a:endParaRPr>
        </a:p>
      </dgm:t>
    </dgm:pt>
    <dgm:pt modelId="{55DACECA-589C-44BD-B3CF-AB38BDEFEA5E}" type="pres">
      <dgm:prSet presAssocID="{616CF330-02C9-4F21-8425-3A7F71998AF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530C37A-8623-4AA3-9334-2719C0847A54}" type="pres">
      <dgm:prSet presAssocID="{0494153E-C46E-477E-93B0-7062A9B168F5}" presName="centerShape" presStyleLbl="node0" presStyleIdx="0" presStyleCnt="1" custScaleX="117364"/>
      <dgm:spPr/>
      <dgm:t>
        <a:bodyPr/>
        <a:lstStyle/>
        <a:p>
          <a:endParaRPr lang="ru-RU"/>
        </a:p>
      </dgm:t>
    </dgm:pt>
    <dgm:pt modelId="{EF47B8D7-B0FB-4225-A72A-6F5810516BCF}" type="pres">
      <dgm:prSet presAssocID="{156AAE0D-78D2-4D2A-B003-68BDEAB77C53}" presName="parTrans" presStyleLbl="sibTrans2D1" presStyleIdx="0" presStyleCnt="7"/>
      <dgm:spPr/>
      <dgm:t>
        <a:bodyPr/>
        <a:lstStyle/>
        <a:p>
          <a:endParaRPr lang="ru-RU"/>
        </a:p>
      </dgm:t>
    </dgm:pt>
    <dgm:pt modelId="{80F4CFBF-9D56-4822-8655-556CC87CA98B}" type="pres">
      <dgm:prSet presAssocID="{156AAE0D-78D2-4D2A-B003-68BDEAB77C53}" presName="connectorText" presStyleLbl="sibTrans2D1" presStyleIdx="0" presStyleCnt="7"/>
      <dgm:spPr/>
      <dgm:t>
        <a:bodyPr/>
        <a:lstStyle/>
        <a:p>
          <a:endParaRPr lang="ru-RU"/>
        </a:p>
      </dgm:t>
    </dgm:pt>
    <dgm:pt modelId="{CDE8984D-C63B-44BF-9947-0EEF6C4614FF}" type="pres">
      <dgm:prSet presAssocID="{56EE5CCE-13A0-4239-8D0D-B93ECEB48E1C}" presName="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CABC2-B401-4475-A63D-E0717153FB41}" type="pres">
      <dgm:prSet presAssocID="{FB8A418D-CF9F-4273-B061-A627EFA41333}" presName="parTrans" presStyleLbl="sibTrans2D1" presStyleIdx="1" presStyleCnt="7"/>
      <dgm:spPr/>
      <dgm:t>
        <a:bodyPr/>
        <a:lstStyle/>
        <a:p>
          <a:endParaRPr lang="ru-RU"/>
        </a:p>
      </dgm:t>
    </dgm:pt>
    <dgm:pt modelId="{2703256D-620B-41CF-A022-179E636A4FD3}" type="pres">
      <dgm:prSet presAssocID="{FB8A418D-CF9F-4273-B061-A627EFA41333}" presName="connectorText" presStyleLbl="sibTrans2D1" presStyleIdx="1" presStyleCnt="7"/>
      <dgm:spPr/>
      <dgm:t>
        <a:bodyPr/>
        <a:lstStyle/>
        <a:p>
          <a:endParaRPr lang="ru-RU"/>
        </a:p>
      </dgm:t>
    </dgm:pt>
    <dgm:pt modelId="{7B37B669-1919-4C73-BB29-D766B972A0DC}" type="pres">
      <dgm:prSet presAssocID="{7A5643FA-E55E-428C-8D78-423EB93A42EC}" presName="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01963-71E7-4983-8DD2-847B92676E80}" type="pres">
      <dgm:prSet presAssocID="{6DA0A7CF-78D6-44E4-B198-87DCA949CB01}" presName="parTrans" presStyleLbl="sibTrans2D1" presStyleIdx="2" presStyleCnt="7"/>
      <dgm:spPr/>
      <dgm:t>
        <a:bodyPr/>
        <a:lstStyle/>
        <a:p>
          <a:endParaRPr lang="ru-RU"/>
        </a:p>
      </dgm:t>
    </dgm:pt>
    <dgm:pt modelId="{083D0371-19B4-422D-ADC7-5813818259B9}" type="pres">
      <dgm:prSet presAssocID="{6DA0A7CF-78D6-44E4-B198-87DCA949CB01}" presName="connectorText" presStyleLbl="sibTrans2D1" presStyleIdx="2" presStyleCnt="7"/>
      <dgm:spPr/>
      <dgm:t>
        <a:bodyPr/>
        <a:lstStyle/>
        <a:p>
          <a:endParaRPr lang="ru-RU"/>
        </a:p>
      </dgm:t>
    </dgm:pt>
    <dgm:pt modelId="{20306E3D-1814-4173-9042-41CFEEF7635F}" type="pres">
      <dgm:prSet presAssocID="{D788A6AF-34CD-4B6A-BA93-BC818F4FFDA6}" presName="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D1EC6F-8594-4ADC-821A-5D4478CD8932}" type="pres">
      <dgm:prSet presAssocID="{BCFF1116-FB0E-486A-820A-DFAFB7ADBB2B}" presName="parTrans" presStyleLbl="sibTrans2D1" presStyleIdx="3" presStyleCnt="7"/>
      <dgm:spPr/>
      <dgm:t>
        <a:bodyPr/>
        <a:lstStyle/>
        <a:p>
          <a:endParaRPr lang="ru-RU"/>
        </a:p>
      </dgm:t>
    </dgm:pt>
    <dgm:pt modelId="{654BF051-3717-48A5-9C17-30CAA4BD2803}" type="pres">
      <dgm:prSet presAssocID="{BCFF1116-FB0E-486A-820A-DFAFB7ADBB2B}" presName="connectorText" presStyleLbl="sibTrans2D1" presStyleIdx="3" presStyleCnt="7"/>
      <dgm:spPr/>
      <dgm:t>
        <a:bodyPr/>
        <a:lstStyle/>
        <a:p>
          <a:endParaRPr lang="ru-RU"/>
        </a:p>
      </dgm:t>
    </dgm:pt>
    <dgm:pt modelId="{9E128977-5BA5-40AE-9539-26D1BF0BA0B3}" type="pres">
      <dgm:prSet presAssocID="{9B6E30CD-3BF9-4558-B259-6056D6DE1170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8AAE5-760C-4D8D-997A-C93830B29781}" type="pres">
      <dgm:prSet presAssocID="{D9023028-5870-447F-9EC8-CBC36E5EFAAD}" presName="parTrans" presStyleLbl="sibTrans2D1" presStyleIdx="4" presStyleCnt="7"/>
      <dgm:spPr/>
      <dgm:t>
        <a:bodyPr/>
        <a:lstStyle/>
        <a:p>
          <a:endParaRPr lang="ru-RU"/>
        </a:p>
      </dgm:t>
    </dgm:pt>
    <dgm:pt modelId="{16382F77-48DE-4FE7-99D8-35557EF13833}" type="pres">
      <dgm:prSet presAssocID="{D9023028-5870-447F-9EC8-CBC36E5EFAAD}" presName="connectorText" presStyleLbl="sibTrans2D1" presStyleIdx="4" presStyleCnt="7"/>
      <dgm:spPr/>
      <dgm:t>
        <a:bodyPr/>
        <a:lstStyle/>
        <a:p>
          <a:endParaRPr lang="ru-RU"/>
        </a:p>
      </dgm:t>
    </dgm:pt>
    <dgm:pt modelId="{BDC2BCDB-C9DE-4221-B2DB-3437878DEE1D}" type="pres">
      <dgm:prSet presAssocID="{6168F728-8104-4153-B93D-5C9F5C1691FE}" presName="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61FE7-F1BB-4BCE-9109-3FA325024CEE}" type="pres">
      <dgm:prSet presAssocID="{77108910-87C2-490D-AF76-108220479469}" presName="parTrans" presStyleLbl="sibTrans2D1" presStyleIdx="5" presStyleCnt="7"/>
      <dgm:spPr/>
      <dgm:t>
        <a:bodyPr/>
        <a:lstStyle/>
        <a:p>
          <a:endParaRPr lang="ru-RU"/>
        </a:p>
      </dgm:t>
    </dgm:pt>
    <dgm:pt modelId="{AC40CFDD-5783-4936-8A38-06FE72010F12}" type="pres">
      <dgm:prSet presAssocID="{77108910-87C2-490D-AF76-108220479469}" presName="connectorText" presStyleLbl="sibTrans2D1" presStyleIdx="5" presStyleCnt="7"/>
      <dgm:spPr/>
      <dgm:t>
        <a:bodyPr/>
        <a:lstStyle/>
        <a:p>
          <a:endParaRPr lang="ru-RU"/>
        </a:p>
      </dgm:t>
    </dgm:pt>
    <dgm:pt modelId="{C630BD74-6558-4E55-BC4A-4091C4B1C8B3}" type="pres">
      <dgm:prSet presAssocID="{64989671-2977-4808-A146-3785DF31A2C6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97774D-4D2A-45C3-8C61-26F9DFCCA3F7}" type="pres">
      <dgm:prSet presAssocID="{3CFF4420-EE15-4A38-909A-7F02AC9FCB34}" presName="parTrans" presStyleLbl="sibTrans2D1" presStyleIdx="6" presStyleCnt="7"/>
      <dgm:spPr/>
      <dgm:t>
        <a:bodyPr/>
        <a:lstStyle/>
        <a:p>
          <a:endParaRPr lang="ru-RU"/>
        </a:p>
      </dgm:t>
    </dgm:pt>
    <dgm:pt modelId="{39C60D15-9407-4900-99CE-BAB5E19B8F59}" type="pres">
      <dgm:prSet presAssocID="{3CFF4420-EE15-4A38-909A-7F02AC9FCB34}" presName="connectorText" presStyleLbl="sibTrans2D1" presStyleIdx="6" presStyleCnt="7"/>
      <dgm:spPr/>
      <dgm:t>
        <a:bodyPr/>
        <a:lstStyle/>
        <a:p>
          <a:endParaRPr lang="ru-RU"/>
        </a:p>
      </dgm:t>
    </dgm:pt>
    <dgm:pt modelId="{95DF9E8D-454C-4232-BC7E-BB9ED95E167C}" type="pres">
      <dgm:prSet presAssocID="{8045BF6B-9EB4-446C-8587-B7A04D44CCEB}" presName="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B48BB3-3530-4475-9C22-3D22A89621F8}" srcId="{0494153E-C46E-477E-93B0-7062A9B168F5}" destId="{9B6E30CD-3BF9-4558-B259-6056D6DE1170}" srcOrd="3" destOrd="0" parTransId="{BCFF1116-FB0E-486A-820A-DFAFB7ADBB2B}" sibTransId="{ECF29F09-7B11-430F-BD1D-1697A622BFC7}"/>
    <dgm:cxn modelId="{FBA7258E-CF9F-4B6E-B4F5-8D93817B0388}" type="presOf" srcId="{6DA0A7CF-78D6-44E4-B198-87DCA949CB01}" destId="{65A01963-71E7-4983-8DD2-847B92676E80}" srcOrd="0" destOrd="0" presId="urn:microsoft.com/office/officeart/2005/8/layout/radial5"/>
    <dgm:cxn modelId="{3077DF4B-F42D-440F-B299-014B271F9AC2}" type="presOf" srcId="{64989671-2977-4808-A146-3785DF31A2C6}" destId="{C630BD74-6558-4E55-BC4A-4091C4B1C8B3}" srcOrd="0" destOrd="0" presId="urn:microsoft.com/office/officeart/2005/8/layout/radial5"/>
    <dgm:cxn modelId="{602004AA-BCB9-45C5-863B-D124B31531CB}" type="presOf" srcId="{D9023028-5870-447F-9EC8-CBC36E5EFAAD}" destId="{5BD8AAE5-760C-4D8D-997A-C93830B29781}" srcOrd="0" destOrd="0" presId="urn:microsoft.com/office/officeart/2005/8/layout/radial5"/>
    <dgm:cxn modelId="{D0F1F658-7C86-4EAA-9179-F865F4454B56}" srcId="{0494153E-C46E-477E-93B0-7062A9B168F5}" destId="{64989671-2977-4808-A146-3785DF31A2C6}" srcOrd="5" destOrd="0" parTransId="{77108910-87C2-490D-AF76-108220479469}" sibTransId="{9123242E-A8A8-4567-902B-3E5686467D8C}"/>
    <dgm:cxn modelId="{47E85CB0-0AC9-48AC-964A-9F77BF9F95D5}" type="presOf" srcId="{6168F728-8104-4153-B93D-5C9F5C1691FE}" destId="{BDC2BCDB-C9DE-4221-B2DB-3437878DEE1D}" srcOrd="0" destOrd="0" presId="urn:microsoft.com/office/officeart/2005/8/layout/radial5"/>
    <dgm:cxn modelId="{D24F1870-9E13-49F4-9FFE-E02DB4515BAE}" type="presOf" srcId="{3CFF4420-EE15-4A38-909A-7F02AC9FCB34}" destId="{39C60D15-9407-4900-99CE-BAB5E19B8F59}" srcOrd="1" destOrd="0" presId="urn:microsoft.com/office/officeart/2005/8/layout/radial5"/>
    <dgm:cxn modelId="{4FD48EE8-85D7-4AEB-AB42-211F93CA7909}" srcId="{0494153E-C46E-477E-93B0-7062A9B168F5}" destId="{6168F728-8104-4153-B93D-5C9F5C1691FE}" srcOrd="4" destOrd="0" parTransId="{D9023028-5870-447F-9EC8-CBC36E5EFAAD}" sibTransId="{9855E499-6988-4103-B4C1-79CAC0FA5EB2}"/>
    <dgm:cxn modelId="{4265C7A9-3B05-4976-B843-4B78114252AF}" type="presOf" srcId="{616CF330-02C9-4F21-8425-3A7F71998AF6}" destId="{55DACECA-589C-44BD-B3CF-AB38BDEFEA5E}" srcOrd="0" destOrd="0" presId="urn:microsoft.com/office/officeart/2005/8/layout/radial5"/>
    <dgm:cxn modelId="{22041ABB-1CB2-46E4-BDD9-D370DC7E3AC5}" type="presOf" srcId="{BCFF1116-FB0E-486A-820A-DFAFB7ADBB2B}" destId="{A5D1EC6F-8594-4ADC-821A-5D4478CD8932}" srcOrd="0" destOrd="0" presId="urn:microsoft.com/office/officeart/2005/8/layout/radial5"/>
    <dgm:cxn modelId="{EF23F3E4-60D9-4C54-BF39-97812BAFAAF8}" type="presOf" srcId="{156AAE0D-78D2-4D2A-B003-68BDEAB77C53}" destId="{80F4CFBF-9D56-4822-8655-556CC87CA98B}" srcOrd="1" destOrd="0" presId="urn:microsoft.com/office/officeart/2005/8/layout/radial5"/>
    <dgm:cxn modelId="{E8415EF4-6A27-4850-8FB4-635F9768ECB8}" type="presOf" srcId="{9B6E30CD-3BF9-4558-B259-6056D6DE1170}" destId="{9E128977-5BA5-40AE-9539-26D1BF0BA0B3}" srcOrd="0" destOrd="0" presId="urn:microsoft.com/office/officeart/2005/8/layout/radial5"/>
    <dgm:cxn modelId="{9D2B1862-04B7-40D4-A3F3-D5A86F9D2D8A}" srcId="{0494153E-C46E-477E-93B0-7062A9B168F5}" destId="{D788A6AF-34CD-4B6A-BA93-BC818F4FFDA6}" srcOrd="2" destOrd="0" parTransId="{6DA0A7CF-78D6-44E4-B198-87DCA949CB01}" sibTransId="{560A53FB-35CF-40CC-8635-26AFE8F9D214}"/>
    <dgm:cxn modelId="{9C20246B-8C86-407D-A75B-D335FBCF887E}" srcId="{0494153E-C46E-477E-93B0-7062A9B168F5}" destId="{56EE5CCE-13A0-4239-8D0D-B93ECEB48E1C}" srcOrd="0" destOrd="0" parTransId="{156AAE0D-78D2-4D2A-B003-68BDEAB77C53}" sibTransId="{BD6F78A0-C428-4C93-9BF6-728747EA1466}"/>
    <dgm:cxn modelId="{CBEBA0D6-C20E-45B3-8F9D-0A3D1773610A}" type="presOf" srcId="{156AAE0D-78D2-4D2A-B003-68BDEAB77C53}" destId="{EF47B8D7-B0FB-4225-A72A-6F5810516BCF}" srcOrd="0" destOrd="0" presId="urn:microsoft.com/office/officeart/2005/8/layout/radial5"/>
    <dgm:cxn modelId="{849D3C91-32EF-4F6A-9722-730C8C4E376F}" srcId="{616CF330-02C9-4F21-8425-3A7F71998AF6}" destId="{0494153E-C46E-477E-93B0-7062A9B168F5}" srcOrd="0" destOrd="0" parTransId="{C7DA2577-30E8-41F2-BE2B-BC030406B06C}" sibTransId="{F759F429-8173-4D8B-8486-B157B1127527}"/>
    <dgm:cxn modelId="{74AB3290-C681-4DB3-BAD4-26AE5BF7861B}" type="presOf" srcId="{D9023028-5870-447F-9EC8-CBC36E5EFAAD}" destId="{16382F77-48DE-4FE7-99D8-35557EF13833}" srcOrd="1" destOrd="0" presId="urn:microsoft.com/office/officeart/2005/8/layout/radial5"/>
    <dgm:cxn modelId="{6B1037E9-EF40-421E-AED1-3DB2AB17A505}" srcId="{0494153E-C46E-477E-93B0-7062A9B168F5}" destId="{8045BF6B-9EB4-446C-8587-B7A04D44CCEB}" srcOrd="6" destOrd="0" parTransId="{3CFF4420-EE15-4A38-909A-7F02AC9FCB34}" sibTransId="{8AD10CB3-1C64-4E93-9D56-2C48E956BE54}"/>
    <dgm:cxn modelId="{1C836984-8558-44FE-9D1B-D8117E6C4EEE}" srcId="{0494153E-C46E-477E-93B0-7062A9B168F5}" destId="{7A5643FA-E55E-428C-8D78-423EB93A42EC}" srcOrd="1" destOrd="0" parTransId="{FB8A418D-CF9F-4273-B061-A627EFA41333}" sibTransId="{95FC2744-2F3A-4B5B-9434-E264B6E6D698}"/>
    <dgm:cxn modelId="{30FB0956-55E4-4F66-ADA0-EF33424A3B9C}" type="presOf" srcId="{77108910-87C2-490D-AF76-108220479469}" destId="{2EE61FE7-F1BB-4BCE-9109-3FA325024CEE}" srcOrd="0" destOrd="0" presId="urn:microsoft.com/office/officeart/2005/8/layout/radial5"/>
    <dgm:cxn modelId="{956FB72B-D91F-4551-AE9D-33E25C1A62E2}" type="presOf" srcId="{6DA0A7CF-78D6-44E4-B198-87DCA949CB01}" destId="{083D0371-19B4-422D-ADC7-5813818259B9}" srcOrd="1" destOrd="0" presId="urn:microsoft.com/office/officeart/2005/8/layout/radial5"/>
    <dgm:cxn modelId="{14763235-D5AC-4285-B883-779D2F87AF68}" type="presOf" srcId="{7A5643FA-E55E-428C-8D78-423EB93A42EC}" destId="{7B37B669-1919-4C73-BB29-D766B972A0DC}" srcOrd="0" destOrd="0" presId="urn:microsoft.com/office/officeart/2005/8/layout/radial5"/>
    <dgm:cxn modelId="{E76FDA0E-5F2A-4F83-A376-FC71551A48FF}" type="presOf" srcId="{8045BF6B-9EB4-446C-8587-B7A04D44CCEB}" destId="{95DF9E8D-454C-4232-BC7E-BB9ED95E167C}" srcOrd="0" destOrd="0" presId="urn:microsoft.com/office/officeart/2005/8/layout/radial5"/>
    <dgm:cxn modelId="{F6489E7C-1695-425B-BD24-203739ACA41E}" type="presOf" srcId="{D788A6AF-34CD-4B6A-BA93-BC818F4FFDA6}" destId="{20306E3D-1814-4173-9042-41CFEEF7635F}" srcOrd="0" destOrd="0" presId="urn:microsoft.com/office/officeart/2005/8/layout/radial5"/>
    <dgm:cxn modelId="{52BF73BD-5DD0-4BB2-93C5-253AEFC2DFDA}" type="presOf" srcId="{3CFF4420-EE15-4A38-909A-7F02AC9FCB34}" destId="{9F97774D-4D2A-45C3-8C61-26F9DFCCA3F7}" srcOrd="0" destOrd="0" presId="urn:microsoft.com/office/officeart/2005/8/layout/radial5"/>
    <dgm:cxn modelId="{649D1275-081C-44A7-80DB-B4ABD71EE80F}" type="presOf" srcId="{BCFF1116-FB0E-486A-820A-DFAFB7ADBB2B}" destId="{654BF051-3717-48A5-9C17-30CAA4BD2803}" srcOrd="1" destOrd="0" presId="urn:microsoft.com/office/officeart/2005/8/layout/radial5"/>
    <dgm:cxn modelId="{C5F5E7D7-04B7-46F8-BFB7-3560956B3B51}" type="presOf" srcId="{FB8A418D-CF9F-4273-B061-A627EFA41333}" destId="{2703256D-620B-41CF-A022-179E636A4FD3}" srcOrd="1" destOrd="0" presId="urn:microsoft.com/office/officeart/2005/8/layout/radial5"/>
    <dgm:cxn modelId="{AA310ACA-0478-46DD-BF3B-8F6053F6ED04}" type="presOf" srcId="{56EE5CCE-13A0-4239-8D0D-B93ECEB48E1C}" destId="{CDE8984D-C63B-44BF-9947-0EEF6C4614FF}" srcOrd="0" destOrd="0" presId="urn:microsoft.com/office/officeart/2005/8/layout/radial5"/>
    <dgm:cxn modelId="{A26A3A1D-B53F-47DF-8683-CBD46559504B}" type="presOf" srcId="{FB8A418D-CF9F-4273-B061-A627EFA41333}" destId="{2D1CABC2-B401-4475-A63D-E0717153FB41}" srcOrd="0" destOrd="0" presId="urn:microsoft.com/office/officeart/2005/8/layout/radial5"/>
    <dgm:cxn modelId="{063E60CC-501A-4652-B35E-D66D65E26043}" type="presOf" srcId="{0494153E-C46E-477E-93B0-7062A9B168F5}" destId="{3530C37A-8623-4AA3-9334-2719C0847A54}" srcOrd="0" destOrd="0" presId="urn:microsoft.com/office/officeart/2005/8/layout/radial5"/>
    <dgm:cxn modelId="{03655012-416E-48E2-B2CE-63C91DA62955}" type="presOf" srcId="{77108910-87C2-490D-AF76-108220479469}" destId="{AC40CFDD-5783-4936-8A38-06FE72010F12}" srcOrd="1" destOrd="0" presId="urn:microsoft.com/office/officeart/2005/8/layout/radial5"/>
    <dgm:cxn modelId="{65D0E9B8-D6A3-48E5-A8B1-96680C130B35}" type="presParOf" srcId="{55DACECA-589C-44BD-B3CF-AB38BDEFEA5E}" destId="{3530C37A-8623-4AA3-9334-2719C0847A54}" srcOrd="0" destOrd="0" presId="urn:microsoft.com/office/officeart/2005/8/layout/radial5"/>
    <dgm:cxn modelId="{60D1FAF5-FA26-4E81-88BD-FF4C884CA0C6}" type="presParOf" srcId="{55DACECA-589C-44BD-B3CF-AB38BDEFEA5E}" destId="{EF47B8D7-B0FB-4225-A72A-6F5810516BCF}" srcOrd="1" destOrd="0" presId="urn:microsoft.com/office/officeart/2005/8/layout/radial5"/>
    <dgm:cxn modelId="{FF0C4898-D98D-4C46-8A03-AECB23DDCD43}" type="presParOf" srcId="{EF47B8D7-B0FB-4225-A72A-6F5810516BCF}" destId="{80F4CFBF-9D56-4822-8655-556CC87CA98B}" srcOrd="0" destOrd="0" presId="urn:microsoft.com/office/officeart/2005/8/layout/radial5"/>
    <dgm:cxn modelId="{0F1245DD-BE4C-4372-80B3-A4531AEF2558}" type="presParOf" srcId="{55DACECA-589C-44BD-B3CF-AB38BDEFEA5E}" destId="{CDE8984D-C63B-44BF-9947-0EEF6C4614FF}" srcOrd="2" destOrd="0" presId="urn:microsoft.com/office/officeart/2005/8/layout/radial5"/>
    <dgm:cxn modelId="{F6236023-CF94-4167-84E1-0C31FCD444A2}" type="presParOf" srcId="{55DACECA-589C-44BD-B3CF-AB38BDEFEA5E}" destId="{2D1CABC2-B401-4475-A63D-E0717153FB41}" srcOrd="3" destOrd="0" presId="urn:microsoft.com/office/officeart/2005/8/layout/radial5"/>
    <dgm:cxn modelId="{7A7F8FBB-F66C-4419-AED7-8BAEF6CA474C}" type="presParOf" srcId="{2D1CABC2-B401-4475-A63D-E0717153FB41}" destId="{2703256D-620B-41CF-A022-179E636A4FD3}" srcOrd="0" destOrd="0" presId="urn:microsoft.com/office/officeart/2005/8/layout/radial5"/>
    <dgm:cxn modelId="{64C440C3-BBE6-4602-BBA8-2C18BE26AE89}" type="presParOf" srcId="{55DACECA-589C-44BD-B3CF-AB38BDEFEA5E}" destId="{7B37B669-1919-4C73-BB29-D766B972A0DC}" srcOrd="4" destOrd="0" presId="urn:microsoft.com/office/officeart/2005/8/layout/radial5"/>
    <dgm:cxn modelId="{990B6099-EBEA-4DB4-B1E1-96D1BC9F08E5}" type="presParOf" srcId="{55DACECA-589C-44BD-B3CF-AB38BDEFEA5E}" destId="{65A01963-71E7-4983-8DD2-847B92676E80}" srcOrd="5" destOrd="0" presId="urn:microsoft.com/office/officeart/2005/8/layout/radial5"/>
    <dgm:cxn modelId="{11661674-7468-4524-A5BA-A6C2B49140C0}" type="presParOf" srcId="{65A01963-71E7-4983-8DD2-847B92676E80}" destId="{083D0371-19B4-422D-ADC7-5813818259B9}" srcOrd="0" destOrd="0" presId="urn:microsoft.com/office/officeart/2005/8/layout/radial5"/>
    <dgm:cxn modelId="{01A72F29-797C-432F-910A-7DDC1329DB05}" type="presParOf" srcId="{55DACECA-589C-44BD-B3CF-AB38BDEFEA5E}" destId="{20306E3D-1814-4173-9042-41CFEEF7635F}" srcOrd="6" destOrd="0" presId="urn:microsoft.com/office/officeart/2005/8/layout/radial5"/>
    <dgm:cxn modelId="{EB4F18B2-38AE-497E-966E-C1E9ADBBB658}" type="presParOf" srcId="{55DACECA-589C-44BD-B3CF-AB38BDEFEA5E}" destId="{A5D1EC6F-8594-4ADC-821A-5D4478CD8932}" srcOrd="7" destOrd="0" presId="urn:microsoft.com/office/officeart/2005/8/layout/radial5"/>
    <dgm:cxn modelId="{FF6DBDEE-CC3B-4712-A523-98707EE92CB8}" type="presParOf" srcId="{A5D1EC6F-8594-4ADC-821A-5D4478CD8932}" destId="{654BF051-3717-48A5-9C17-30CAA4BD2803}" srcOrd="0" destOrd="0" presId="urn:microsoft.com/office/officeart/2005/8/layout/radial5"/>
    <dgm:cxn modelId="{749015E8-6B51-4788-AF70-E7B5D7B65D4B}" type="presParOf" srcId="{55DACECA-589C-44BD-B3CF-AB38BDEFEA5E}" destId="{9E128977-5BA5-40AE-9539-26D1BF0BA0B3}" srcOrd="8" destOrd="0" presId="urn:microsoft.com/office/officeart/2005/8/layout/radial5"/>
    <dgm:cxn modelId="{BC6AF3C1-AAD0-4E28-A445-7C56CF3F45A6}" type="presParOf" srcId="{55DACECA-589C-44BD-B3CF-AB38BDEFEA5E}" destId="{5BD8AAE5-760C-4D8D-997A-C93830B29781}" srcOrd="9" destOrd="0" presId="urn:microsoft.com/office/officeart/2005/8/layout/radial5"/>
    <dgm:cxn modelId="{52E1AFF4-6DC1-410D-8C02-D708423FA356}" type="presParOf" srcId="{5BD8AAE5-760C-4D8D-997A-C93830B29781}" destId="{16382F77-48DE-4FE7-99D8-35557EF13833}" srcOrd="0" destOrd="0" presId="urn:microsoft.com/office/officeart/2005/8/layout/radial5"/>
    <dgm:cxn modelId="{A93DD349-D428-4D3A-886D-DA3605D63D7D}" type="presParOf" srcId="{55DACECA-589C-44BD-B3CF-AB38BDEFEA5E}" destId="{BDC2BCDB-C9DE-4221-B2DB-3437878DEE1D}" srcOrd="10" destOrd="0" presId="urn:microsoft.com/office/officeart/2005/8/layout/radial5"/>
    <dgm:cxn modelId="{52C4B356-97C6-48EF-A3AA-BA4381063483}" type="presParOf" srcId="{55DACECA-589C-44BD-B3CF-AB38BDEFEA5E}" destId="{2EE61FE7-F1BB-4BCE-9109-3FA325024CEE}" srcOrd="11" destOrd="0" presId="urn:microsoft.com/office/officeart/2005/8/layout/radial5"/>
    <dgm:cxn modelId="{CDA5F209-6A9C-4BBA-95C4-4A88D7EDA26B}" type="presParOf" srcId="{2EE61FE7-F1BB-4BCE-9109-3FA325024CEE}" destId="{AC40CFDD-5783-4936-8A38-06FE72010F12}" srcOrd="0" destOrd="0" presId="urn:microsoft.com/office/officeart/2005/8/layout/radial5"/>
    <dgm:cxn modelId="{AE6CB67A-B96C-404C-88DF-949B70B592AA}" type="presParOf" srcId="{55DACECA-589C-44BD-B3CF-AB38BDEFEA5E}" destId="{C630BD74-6558-4E55-BC4A-4091C4B1C8B3}" srcOrd="12" destOrd="0" presId="urn:microsoft.com/office/officeart/2005/8/layout/radial5"/>
    <dgm:cxn modelId="{34D8A725-230B-4A75-81DB-BBAD680BAE9A}" type="presParOf" srcId="{55DACECA-589C-44BD-B3CF-AB38BDEFEA5E}" destId="{9F97774D-4D2A-45C3-8C61-26F9DFCCA3F7}" srcOrd="13" destOrd="0" presId="urn:microsoft.com/office/officeart/2005/8/layout/radial5"/>
    <dgm:cxn modelId="{0C5C8D76-8EB8-476B-B6F0-5528D080C317}" type="presParOf" srcId="{9F97774D-4D2A-45C3-8C61-26F9DFCCA3F7}" destId="{39C60D15-9407-4900-99CE-BAB5E19B8F59}" srcOrd="0" destOrd="0" presId="urn:microsoft.com/office/officeart/2005/8/layout/radial5"/>
    <dgm:cxn modelId="{9D3FE4E9-9B90-4CB3-9947-1671FF4F8650}" type="presParOf" srcId="{55DACECA-589C-44BD-B3CF-AB38BDEFEA5E}" destId="{95DF9E8D-454C-4232-BC7E-BB9ED95E167C}" srcOrd="14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11FFC1-9966-48F7-9F77-43EF4465D9A7}" type="doc">
      <dgm:prSet loTypeId="urn:microsoft.com/office/officeart/2005/8/layout/h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2AF3019-67D2-4C4A-8ACF-E371066D3F81}">
      <dgm:prSet phldrT="[Текст]" custT="1"/>
      <dgm:spPr/>
      <dgm:t>
        <a:bodyPr/>
        <a:lstStyle/>
        <a:p>
          <a:r>
            <a:rPr lang="ru-RU" sz="1800" b="1" dirty="0" smtClean="0"/>
            <a:t>Пенсионер</a:t>
          </a:r>
          <a:endParaRPr lang="ru-RU" sz="1800" b="1" dirty="0"/>
        </a:p>
      </dgm:t>
    </dgm:pt>
    <dgm:pt modelId="{BFE36011-77A6-4E2D-AC64-23149B623FD7}" type="parTrans" cxnId="{E9CA0874-C402-4B34-B41E-E6F6A31DA8B6}">
      <dgm:prSet/>
      <dgm:spPr/>
      <dgm:t>
        <a:bodyPr/>
        <a:lstStyle/>
        <a:p>
          <a:endParaRPr lang="ru-RU"/>
        </a:p>
      </dgm:t>
    </dgm:pt>
    <dgm:pt modelId="{7A32418B-B075-4796-A5B4-BC097055E05F}" type="sibTrans" cxnId="{E9CA0874-C402-4B34-B41E-E6F6A31DA8B6}">
      <dgm:prSet/>
      <dgm:spPr/>
      <dgm:t>
        <a:bodyPr/>
        <a:lstStyle/>
        <a:p>
          <a:endParaRPr lang="ru-RU"/>
        </a:p>
      </dgm:t>
    </dgm:pt>
    <dgm:pt modelId="{84225743-02A4-492D-A659-72ECA1A84042}">
      <dgm:prSet phldrT="[Текст]"/>
      <dgm:spPr/>
      <dgm:t>
        <a:bodyPr/>
        <a:lstStyle/>
        <a:p>
          <a:r>
            <a:rPr lang="ru-RU" b="1" dirty="0" smtClean="0"/>
            <a:t>Имеет потребность в получении социальных услуг и общении.</a:t>
          </a:r>
          <a:endParaRPr lang="ru-RU" b="1" dirty="0"/>
        </a:p>
      </dgm:t>
    </dgm:pt>
    <dgm:pt modelId="{BAF8CF4F-1B6C-4C11-A41B-E392A26B5917}" type="parTrans" cxnId="{426A9662-BB27-4652-8EF7-C310345969AE}">
      <dgm:prSet/>
      <dgm:spPr/>
      <dgm:t>
        <a:bodyPr/>
        <a:lstStyle/>
        <a:p>
          <a:endParaRPr lang="ru-RU"/>
        </a:p>
      </dgm:t>
    </dgm:pt>
    <dgm:pt modelId="{8A5B4B1C-3D0F-4DB2-A0C3-163690A04854}" type="sibTrans" cxnId="{426A9662-BB27-4652-8EF7-C310345969AE}">
      <dgm:prSet/>
      <dgm:spPr/>
      <dgm:t>
        <a:bodyPr/>
        <a:lstStyle/>
        <a:p>
          <a:endParaRPr lang="ru-RU"/>
        </a:p>
      </dgm:t>
    </dgm:pt>
    <dgm:pt modelId="{1A881E2B-171B-426D-9DA0-1E14ABC64686}">
      <dgm:prSet phldrT="[Текст]"/>
      <dgm:spPr/>
      <dgm:t>
        <a:bodyPr/>
        <a:lstStyle/>
        <a:p>
          <a:r>
            <a:rPr lang="ru-RU" b="1" dirty="0" smtClean="0"/>
            <a:t>Получатель социальных услуг</a:t>
          </a:r>
          <a:endParaRPr lang="ru-RU" dirty="0"/>
        </a:p>
      </dgm:t>
    </dgm:pt>
    <dgm:pt modelId="{F500B451-FA94-44D5-A1CF-06D11278F210}" type="parTrans" cxnId="{3F0FC627-3234-4C3E-B43D-EAA21338EAC6}">
      <dgm:prSet/>
      <dgm:spPr/>
      <dgm:t>
        <a:bodyPr/>
        <a:lstStyle/>
        <a:p>
          <a:endParaRPr lang="ru-RU"/>
        </a:p>
      </dgm:t>
    </dgm:pt>
    <dgm:pt modelId="{B1F69A61-8D94-4F4C-84EC-45FAFA62BF06}" type="sibTrans" cxnId="{3F0FC627-3234-4C3E-B43D-EAA21338EAC6}">
      <dgm:prSet/>
      <dgm:spPr/>
      <dgm:t>
        <a:bodyPr/>
        <a:lstStyle/>
        <a:p>
          <a:endParaRPr lang="ru-RU"/>
        </a:p>
      </dgm:t>
    </dgm:pt>
    <dgm:pt modelId="{82F61DE7-0AE1-4011-8699-C30406B9C770}">
      <dgm:prSet phldrT="[Текст]" custT="1"/>
      <dgm:spPr/>
      <dgm:t>
        <a:bodyPr/>
        <a:lstStyle/>
        <a:p>
          <a:r>
            <a:rPr lang="ru-RU" sz="1800" b="1" dirty="0" smtClean="0"/>
            <a:t>Обладает лидерскими качествами;</a:t>
          </a:r>
          <a:endParaRPr lang="ru-RU" sz="1800" b="1" dirty="0"/>
        </a:p>
      </dgm:t>
    </dgm:pt>
    <dgm:pt modelId="{68B14FAB-042A-4855-9832-BBB76B34CA76}" type="parTrans" cxnId="{E42981EB-5BE9-40DE-B74B-D5F9CA98ACAF}">
      <dgm:prSet/>
      <dgm:spPr/>
      <dgm:t>
        <a:bodyPr/>
        <a:lstStyle/>
        <a:p>
          <a:endParaRPr lang="ru-RU"/>
        </a:p>
      </dgm:t>
    </dgm:pt>
    <dgm:pt modelId="{320E9263-2255-4586-846C-CD910DD77372}" type="sibTrans" cxnId="{E42981EB-5BE9-40DE-B74B-D5F9CA98ACAF}">
      <dgm:prSet/>
      <dgm:spPr/>
      <dgm:t>
        <a:bodyPr/>
        <a:lstStyle/>
        <a:p>
          <a:endParaRPr lang="ru-RU"/>
        </a:p>
      </dgm:t>
    </dgm:pt>
    <dgm:pt modelId="{3BEBC4D2-EE39-4F24-B093-5568A478C110}">
      <dgm:prSet phldrT="[Текст]"/>
      <dgm:spPr/>
      <dgm:t>
        <a:bodyPr/>
        <a:lstStyle/>
        <a:p>
          <a:r>
            <a:rPr lang="ru-RU" b="1" dirty="0" smtClean="0"/>
            <a:t>Серебряный волонтер</a:t>
          </a:r>
          <a:endParaRPr lang="ru-RU" dirty="0"/>
        </a:p>
      </dgm:t>
    </dgm:pt>
    <dgm:pt modelId="{73C1FE8B-291B-4A2F-9EBC-92B679F4ADD9}" type="parTrans" cxnId="{072EAFDA-14EB-4773-9FF4-20C5438D5D00}">
      <dgm:prSet/>
      <dgm:spPr/>
      <dgm:t>
        <a:bodyPr/>
        <a:lstStyle/>
        <a:p>
          <a:endParaRPr lang="ru-RU"/>
        </a:p>
      </dgm:t>
    </dgm:pt>
    <dgm:pt modelId="{87DAC9BF-3682-4B3C-98CB-D2F96DA982D5}" type="sibTrans" cxnId="{072EAFDA-14EB-4773-9FF4-20C5438D5D00}">
      <dgm:prSet/>
      <dgm:spPr/>
      <dgm:t>
        <a:bodyPr/>
        <a:lstStyle/>
        <a:p>
          <a:endParaRPr lang="ru-RU"/>
        </a:p>
      </dgm:t>
    </dgm:pt>
    <dgm:pt modelId="{9E31EC00-C8D5-4F05-ACF7-F0E5DBD93DAC}">
      <dgm:prSet phldrT="[Текст]" custT="1"/>
      <dgm:spPr/>
      <dgm:t>
        <a:bodyPr/>
        <a:lstStyle/>
        <a:p>
          <a:r>
            <a:rPr lang="ru-RU" sz="1800" b="1" dirty="0" smtClean="0"/>
            <a:t>Передает знания и умения;</a:t>
          </a:r>
          <a:endParaRPr lang="ru-RU" sz="1800" b="1" dirty="0"/>
        </a:p>
      </dgm:t>
    </dgm:pt>
    <dgm:pt modelId="{5CFAD8EE-2070-4589-A811-711EBDA46274}" type="parTrans" cxnId="{86198B4C-D4BC-4FA5-82FD-FF3BFC406B72}">
      <dgm:prSet/>
      <dgm:spPr/>
      <dgm:t>
        <a:bodyPr/>
        <a:lstStyle/>
        <a:p>
          <a:endParaRPr lang="ru-RU"/>
        </a:p>
      </dgm:t>
    </dgm:pt>
    <dgm:pt modelId="{F5492476-205D-477C-9EDA-97C02F48A0F8}" type="sibTrans" cxnId="{86198B4C-D4BC-4FA5-82FD-FF3BFC406B72}">
      <dgm:prSet/>
      <dgm:spPr/>
      <dgm:t>
        <a:bodyPr/>
        <a:lstStyle/>
        <a:p>
          <a:endParaRPr lang="ru-RU"/>
        </a:p>
      </dgm:t>
    </dgm:pt>
    <dgm:pt modelId="{2FFBCFFC-4A06-46C5-ADB7-B82350663103}">
      <dgm:prSet phldrT="[Текст]" custT="1"/>
      <dgm:spPr/>
      <dgm:t>
        <a:bodyPr/>
        <a:lstStyle/>
        <a:p>
          <a:r>
            <a:rPr lang="ru-RU" sz="1800" b="1" dirty="0" smtClean="0"/>
            <a:t>дарит положительные эмоции;</a:t>
          </a:r>
          <a:endParaRPr lang="ru-RU" sz="1800" b="1" dirty="0"/>
        </a:p>
      </dgm:t>
    </dgm:pt>
    <dgm:pt modelId="{220D8A5A-49A7-43AB-80CA-22B838D69050}" type="parTrans" cxnId="{FB2ED187-6DDE-42FF-83DE-95D4ED40D734}">
      <dgm:prSet/>
      <dgm:spPr/>
      <dgm:t>
        <a:bodyPr/>
        <a:lstStyle/>
        <a:p>
          <a:endParaRPr lang="ru-RU"/>
        </a:p>
      </dgm:t>
    </dgm:pt>
    <dgm:pt modelId="{EC5459DD-1F05-4B13-A014-5C9D7230908F}" type="sibTrans" cxnId="{FB2ED187-6DDE-42FF-83DE-95D4ED40D734}">
      <dgm:prSet/>
      <dgm:spPr/>
      <dgm:t>
        <a:bodyPr/>
        <a:lstStyle/>
        <a:p>
          <a:endParaRPr lang="ru-RU"/>
        </a:p>
      </dgm:t>
    </dgm:pt>
    <dgm:pt modelId="{E954931C-D751-420E-A96E-072AC5CED78E}">
      <dgm:prSet phldrT="[Текст]" custT="1"/>
      <dgm:spPr/>
      <dgm:t>
        <a:bodyPr/>
        <a:lstStyle/>
        <a:p>
          <a:r>
            <a:rPr lang="ru-RU" sz="1800" b="1" dirty="0" smtClean="0"/>
            <a:t>востребован ;</a:t>
          </a:r>
          <a:endParaRPr lang="ru-RU" sz="1800" b="1" dirty="0"/>
        </a:p>
      </dgm:t>
    </dgm:pt>
    <dgm:pt modelId="{CFF11585-8EBD-4D96-BECC-2F1FD472AF3A}" type="parTrans" cxnId="{059D8B7D-67B4-436A-A5B2-F8E306F54278}">
      <dgm:prSet/>
      <dgm:spPr/>
      <dgm:t>
        <a:bodyPr/>
        <a:lstStyle/>
        <a:p>
          <a:endParaRPr lang="ru-RU"/>
        </a:p>
      </dgm:t>
    </dgm:pt>
    <dgm:pt modelId="{AEB23367-2D58-43DC-B144-6111EDA038BC}" type="sibTrans" cxnId="{059D8B7D-67B4-436A-A5B2-F8E306F54278}">
      <dgm:prSet/>
      <dgm:spPr/>
      <dgm:t>
        <a:bodyPr/>
        <a:lstStyle/>
        <a:p>
          <a:endParaRPr lang="ru-RU"/>
        </a:p>
      </dgm:t>
    </dgm:pt>
    <dgm:pt modelId="{2F0AF7B7-3B74-4DA9-A6D7-7CBF329C795B}">
      <dgm:prSet phldrT="[Текст]" custT="1"/>
      <dgm:spPr/>
      <dgm:t>
        <a:bodyPr/>
        <a:lstStyle/>
        <a:p>
          <a:r>
            <a:rPr lang="ru-RU" sz="1800" b="1" dirty="0" smtClean="0"/>
            <a:t>является примером для других.</a:t>
          </a:r>
          <a:endParaRPr lang="ru-RU" sz="1800" b="1" dirty="0"/>
        </a:p>
      </dgm:t>
    </dgm:pt>
    <dgm:pt modelId="{99E52CCD-8E34-4FD6-9021-C9960D0F9918}" type="parTrans" cxnId="{4EE39813-B3A8-4AE9-9F21-A1687C217A91}">
      <dgm:prSet/>
      <dgm:spPr/>
      <dgm:t>
        <a:bodyPr/>
        <a:lstStyle/>
        <a:p>
          <a:endParaRPr lang="ru-RU"/>
        </a:p>
      </dgm:t>
    </dgm:pt>
    <dgm:pt modelId="{11830B52-97BA-4998-B2CA-EC1CDAE7CB6D}" type="sibTrans" cxnId="{4EE39813-B3A8-4AE9-9F21-A1687C217A91}">
      <dgm:prSet/>
      <dgm:spPr/>
      <dgm:t>
        <a:bodyPr/>
        <a:lstStyle/>
        <a:p>
          <a:endParaRPr lang="ru-RU"/>
        </a:p>
      </dgm:t>
    </dgm:pt>
    <dgm:pt modelId="{95FCD8D0-C2A9-4134-BD9D-1593216F54F8}">
      <dgm:prSet phldrT="[Текст]" custT="1"/>
      <dgm:spPr/>
      <dgm:t>
        <a:bodyPr/>
        <a:lstStyle/>
        <a:p>
          <a:r>
            <a:rPr lang="ru-RU" sz="1800" b="1" dirty="0" smtClean="0"/>
            <a:t>владеет определенными навыками, творческими способностями и т.д.</a:t>
          </a:r>
          <a:endParaRPr lang="ru-RU" sz="1800" b="1" dirty="0"/>
        </a:p>
      </dgm:t>
    </dgm:pt>
    <dgm:pt modelId="{BF01D551-2163-479F-AFA4-A98DE5D17DB7}" type="parTrans" cxnId="{9437729E-F92F-4C64-B165-AC570A2A333B}">
      <dgm:prSet/>
      <dgm:spPr/>
      <dgm:t>
        <a:bodyPr/>
        <a:lstStyle/>
        <a:p>
          <a:endParaRPr lang="ru-RU"/>
        </a:p>
      </dgm:t>
    </dgm:pt>
    <dgm:pt modelId="{C865C575-37A6-4D1F-988C-CE0629B1D1B0}" type="sibTrans" cxnId="{9437729E-F92F-4C64-B165-AC570A2A333B}">
      <dgm:prSet/>
      <dgm:spPr/>
      <dgm:t>
        <a:bodyPr/>
        <a:lstStyle/>
        <a:p>
          <a:endParaRPr lang="ru-RU"/>
        </a:p>
      </dgm:t>
    </dgm:pt>
    <dgm:pt modelId="{367E96DE-6A20-49A9-A5D1-71B54EADD4DC}" type="pres">
      <dgm:prSet presAssocID="{D911FFC1-9966-48F7-9F77-43EF4465D9A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C387D51-BBBE-4DA2-B68A-180149687D72}" type="pres">
      <dgm:prSet presAssocID="{D911FFC1-9966-48F7-9F77-43EF4465D9A7}" presName="tSp" presStyleCnt="0"/>
      <dgm:spPr/>
    </dgm:pt>
    <dgm:pt modelId="{7BFDEE86-0397-4D65-8107-B298352B56B8}" type="pres">
      <dgm:prSet presAssocID="{D911FFC1-9966-48F7-9F77-43EF4465D9A7}" presName="bSp" presStyleCnt="0"/>
      <dgm:spPr/>
    </dgm:pt>
    <dgm:pt modelId="{A2C21B36-27E7-44B7-9D54-76403E73D3DB}" type="pres">
      <dgm:prSet presAssocID="{D911FFC1-9966-48F7-9F77-43EF4465D9A7}" presName="process" presStyleCnt="0"/>
      <dgm:spPr/>
    </dgm:pt>
    <dgm:pt modelId="{86E7AD30-AC5C-4D07-94B3-78713365015C}" type="pres">
      <dgm:prSet presAssocID="{C2AF3019-67D2-4C4A-8ACF-E371066D3F81}" presName="composite1" presStyleCnt="0"/>
      <dgm:spPr/>
    </dgm:pt>
    <dgm:pt modelId="{3C6D8C27-26AA-4D64-9727-8611979F995B}" type="pres">
      <dgm:prSet presAssocID="{C2AF3019-67D2-4C4A-8ACF-E371066D3F81}" presName="dummyNode1" presStyleLbl="node1" presStyleIdx="0" presStyleCnt="3"/>
      <dgm:spPr/>
    </dgm:pt>
    <dgm:pt modelId="{067F273C-69CE-49EF-99D1-3C6B93A1BDD2}" type="pres">
      <dgm:prSet presAssocID="{C2AF3019-67D2-4C4A-8ACF-E371066D3F81}" presName="childNode1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F9A71C-B8EA-44F3-88F3-49463EA2883E}" type="pres">
      <dgm:prSet presAssocID="{C2AF3019-67D2-4C4A-8ACF-E371066D3F81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2F03A-A524-427B-86A6-827B19F4352A}" type="pres">
      <dgm:prSet presAssocID="{C2AF3019-67D2-4C4A-8ACF-E371066D3F81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D5BD69-0A0F-42BE-A7E5-59A9471D80BE}" type="pres">
      <dgm:prSet presAssocID="{C2AF3019-67D2-4C4A-8ACF-E371066D3F81}" presName="connSite1" presStyleCnt="0"/>
      <dgm:spPr/>
    </dgm:pt>
    <dgm:pt modelId="{6FED2E9E-D34E-4DC7-99EB-BD2BA73548A9}" type="pres">
      <dgm:prSet presAssocID="{7A32418B-B075-4796-A5B4-BC097055E05F}" presName="Name9" presStyleLbl="sibTrans2D1" presStyleIdx="0" presStyleCnt="2" custScaleX="94847"/>
      <dgm:spPr/>
      <dgm:t>
        <a:bodyPr/>
        <a:lstStyle/>
        <a:p>
          <a:endParaRPr lang="ru-RU"/>
        </a:p>
      </dgm:t>
    </dgm:pt>
    <dgm:pt modelId="{5075E515-CBCA-42E3-9AE0-FA9E4D8E70D1}" type="pres">
      <dgm:prSet presAssocID="{1A881E2B-171B-426D-9DA0-1E14ABC64686}" presName="composite2" presStyleCnt="0"/>
      <dgm:spPr/>
    </dgm:pt>
    <dgm:pt modelId="{3384EBA0-F75F-4666-967B-37CD78234D29}" type="pres">
      <dgm:prSet presAssocID="{1A881E2B-171B-426D-9DA0-1E14ABC64686}" presName="dummyNode2" presStyleLbl="node1" presStyleIdx="0" presStyleCnt="3"/>
      <dgm:spPr/>
    </dgm:pt>
    <dgm:pt modelId="{34DCBD2B-6979-4F9F-846A-CAB6740A2EDC}" type="pres">
      <dgm:prSet presAssocID="{1A881E2B-171B-426D-9DA0-1E14ABC64686}" presName="childNode2" presStyleLbl="bgAcc1" presStyleIdx="1" presStyleCnt="3" custScaleY="175371" custLinFactNeighborX="-945" custLinFactNeighborY="77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2A3975-3D5C-49F8-A3D6-A6021CCE4C51}" type="pres">
      <dgm:prSet presAssocID="{1A881E2B-171B-426D-9DA0-1E14ABC64686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5AD016-1863-44EF-89E3-D0371B1F1C82}" type="pres">
      <dgm:prSet presAssocID="{1A881E2B-171B-426D-9DA0-1E14ABC64686}" presName="parentNode2" presStyleLbl="node1" presStyleIdx="1" presStyleCnt="3" custLinFactNeighborX="2187" custLinFactNeighborY="-4645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B823C9-B9B4-4CCB-BC0B-7242BFE2E583}" type="pres">
      <dgm:prSet presAssocID="{1A881E2B-171B-426D-9DA0-1E14ABC64686}" presName="connSite2" presStyleCnt="0"/>
      <dgm:spPr/>
    </dgm:pt>
    <dgm:pt modelId="{78FAA1DB-1731-49AF-96FB-A33FFE2C8FD5}" type="pres">
      <dgm:prSet presAssocID="{B1F69A61-8D94-4F4C-84EC-45FAFA62BF06}" presName="Name18" presStyleLbl="sibTrans2D1" presStyleIdx="1" presStyleCnt="2" custLinFactNeighborX="2626" custLinFactNeighborY="1970"/>
      <dgm:spPr/>
      <dgm:t>
        <a:bodyPr/>
        <a:lstStyle/>
        <a:p>
          <a:endParaRPr lang="ru-RU"/>
        </a:p>
      </dgm:t>
    </dgm:pt>
    <dgm:pt modelId="{E9F139FC-5093-4E40-BC6D-8FC2EFD09C73}" type="pres">
      <dgm:prSet presAssocID="{3BEBC4D2-EE39-4F24-B093-5568A478C110}" presName="composite1" presStyleCnt="0"/>
      <dgm:spPr/>
    </dgm:pt>
    <dgm:pt modelId="{EDF7CC0A-98A9-4D76-8B51-A94E79978BFB}" type="pres">
      <dgm:prSet presAssocID="{3BEBC4D2-EE39-4F24-B093-5568A478C110}" presName="dummyNode1" presStyleLbl="node1" presStyleIdx="1" presStyleCnt="3"/>
      <dgm:spPr/>
    </dgm:pt>
    <dgm:pt modelId="{1DD03660-5D2E-4821-A523-00708C3B1AD2}" type="pres">
      <dgm:prSet presAssocID="{3BEBC4D2-EE39-4F24-B093-5568A478C110}" presName="childNode1" presStyleLbl="bgAcc1" presStyleIdx="2" presStyleCnt="3" custScaleY="1522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29342B-19C3-4E9D-B769-8DB481F878EB}" type="pres">
      <dgm:prSet presAssocID="{3BEBC4D2-EE39-4F24-B093-5568A478C110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1E430E-1A24-46B4-B081-3C6E9A4313CC}" type="pres">
      <dgm:prSet presAssocID="{3BEBC4D2-EE39-4F24-B093-5568A478C110}" presName="parentNode1" presStyleLbl="node1" presStyleIdx="2" presStyleCnt="3" custLinFactNeighborX="-2254" custLinFactNeighborY="7541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BC720-607E-4C6F-98A3-DB0ED4E238A9}" type="pres">
      <dgm:prSet presAssocID="{3BEBC4D2-EE39-4F24-B093-5568A478C110}" presName="connSite1" presStyleCnt="0"/>
      <dgm:spPr/>
    </dgm:pt>
  </dgm:ptLst>
  <dgm:cxnLst>
    <dgm:cxn modelId="{9437729E-F92F-4C64-B165-AC570A2A333B}" srcId="{1A881E2B-171B-426D-9DA0-1E14ABC64686}" destId="{95FCD8D0-C2A9-4134-BD9D-1593216F54F8}" srcOrd="1" destOrd="0" parTransId="{BF01D551-2163-479F-AFA4-A98DE5D17DB7}" sibTransId="{C865C575-37A6-4D1F-988C-CE0629B1D1B0}"/>
    <dgm:cxn modelId="{072EAFDA-14EB-4773-9FF4-20C5438D5D00}" srcId="{D911FFC1-9966-48F7-9F77-43EF4465D9A7}" destId="{3BEBC4D2-EE39-4F24-B093-5568A478C110}" srcOrd="2" destOrd="0" parTransId="{73C1FE8B-291B-4A2F-9EBC-92B679F4ADD9}" sibTransId="{87DAC9BF-3682-4B3C-98CB-D2F96DA982D5}"/>
    <dgm:cxn modelId="{C78BCF1B-F768-43D1-A29F-7EAEB53E477F}" type="presOf" srcId="{95FCD8D0-C2A9-4134-BD9D-1593216F54F8}" destId="{5D2A3975-3D5C-49F8-A3D6-A6021CCE4C51}" srcOrd="1" destOrd="1" presId="urn:microsoft.com/office/officeart/2005/8/layout/hProcess4"/>
    <dgm:cxn modelId="{F50A8993-182A-45A5-A0DB-1F563D5643BC}" type="presOf" srcId="{84225743-02A4-492D-A659-72ECA1A84042}" destId="{067F273C-69CE-49EF-99D1-3C6B93A1BDD2}" srcOrd="0" destOrd="0" presId="urn:microsoft.com/office/officeart/2005/8/layout/hProcess4"/>
    <dgm:cxn modelId="{DDFC97C4-2AD1-41A2-A7BF-21BA5F9FEFB5}" type="presOf" srcId="{82F61DE7-0AE1-4011-8699-C30406B9C770}" destId="{5D2A3975-3D5C-49F8-A3D6-A6021CCE4C51}" srcOrd="1" destOrd="0" presId="urn:microsoft.com/office/officeart/2005/8/layout/hProcess4"/>
    <dgm:cxn modelId="{4EE39813-B3A8-4AE9-9F21-A1687C217A91}" srcId="{3BEBC4D2-EE39-4F24-B093-5568A478C110}" destId="{2F0AF7B7-3B74-4DA9-A6D7-7CBF329C795B}" srcOrd="3" destOrd="0" parTransId="{99E52CCD-8E34-4FD6-9021-C9960D0F9918}" sibTransId="{11830B52-97BA-4998-B2CA-EC1CDAE7CB6D}"/>
    <dgm:cxn modelId="{7DA7AABA-3776-428A-8731-40C9D78418AB}" type="presOf" srcId="{2F0AF7B7-3B74-4DA9-A6D7-7CBF329C795B}" destId="{1DD03660-5D2E-4821-A523-00708C3B1AD2}" srcOrd="0" destOrd="3" presId="urn:microsoft.com/office/officeart/2005/8/layout/hProcess4"/>
    <dgm:cxn modelId="{227AA95D-5901-4B71-804B-5BA802689B20}" type="presOf" srcId="{9E31EC00-C8D5-4F05-ACF7-F0E5DBD93DAC}" destId="{1729342B-19C3-4E9D-B769-8DB481F878EB}" srcOrd="1" destOrd="0" presId="urn:microsoft.com/office/officeart/2005/8/layout/hProcess4"/>
    <dgm:cxn modelId="{D5E49C80-682D-42A5-8CFD-28CCF1F2B4F2}" type="presOf" srcId="{7A32418B-B075-4796-A5B4-BC097055E05F}" destId="{6FED2E9E-D34E-4DC7-99EB-BD2BA73548A9}" srcOrd="0" destOrd="0" presId="urn:microsoft.com/office/officeart/2005/8/layout/hProcess4"/>
    <dgm:cxn modelId="{C0E4DA9B-0F45-45FD-A8EF-1A61FA882F89}" type="presOf" srcId="{2F0AF7B7-3B74-4DA9-A6D7-7CBF329C795B}" destId="{1729342B-19C3-4E9D-B769-8DB481F878EB}" srcOrd="1" destOrd="3" presId="urn:microsoft.com/office/officeart/2005/8/layout/hProcess4"/>
    <dgm:cxn modelId="{7477DDA1-D07E-48FF-ADF2-16191E2CB383}" type="presOf" srcId="{B1F69A61-8D94-4F4C-84EC-45FAFA62BF06}" destId="{78FAA1DB-1731-49AF-96FB-A33FFE2C8FD5}" srcOrd="0" destOrd="0" presId="urn:microsoft.com/office/officeart/2005/8/layout/hProcess4"/>
    <dgm:cxn modelId="{426A9662-BB27-4652-8EF7-C310345969AE}" srcId="{C2AF3019-67D2-4C4A-8ACF-E371066D3F81}" destId="{84225743-02A4-492D-A659-72ECA1A84042}" srcOrd="0" destOrd="0" parTransId="{BAF8CF4F-1B6C-4C11-A41B-E392A26B5917}" sibTransId="{8A5B4B1C-3D0F-4DB2-A0C3-163690A04854}"/>
    <dgm:cxn modelId="{85AE7A55-03DE-4CC5-B1D0-CC58BCA71513}" type="presOf" srcId="{9E31EC00-C8D5-4F05-ACF7-F0E5DBD93DAC}" destId="{1DD03660-5D2E-4821-A523-00708C3B1AD2}" srcOrd="0" destOrd="0" presId="urn:microsoft.com/office/officeart/2005/8/layout/hProcess4"/>
    <dgm:cxn modelId="{86198B4C-D4BC-4FA5-82FD-FF3BFC406B72}" srcId="{3BEBC4D2-EE39-4F24-B093-5568A478C110}" destId="{9E31EC00-C8D5-4F05-ACF7-F0E5DBD93DAC}" srcOrd="0" destOrd="0" parTransId="{5CFAD8EE-2070-4589-A811-711EBDA46274}" sibTransId="{F5492476-205D-477C-9EDA-97C02F48A0F8}"/>
    <dgm:cxn modelId="{E9CA0874-C402-4B34-B41E-E6F6A31DA8B6}" srcId="{D911FFC1-9966-48F7-9F77-43EF4465D9A7}" destId="{C2AF3019-67D2-4C4A-8ACF-E371066D3F81}" srcOrd="0" destOrd="0" parTransId="{BFE36011-77A6-4E2D-AC64-23149B623FD7}" sibTransId="{7A32418B-B075-4796-A5B4-BC097055E05F}"/>
    <dgm:cxn modelId="{7BF002D6-5581-4C0A-84A3-5950E7B062AC}" type="presOf" srcId="{95FCD8D0-C2A9-4134-BD9D-1593216F54F8}" destId="{34DCBD2B-6979-4F9F-846A-CAB6740A2EDC}" srcOrd="0" destOrd="1" presId="urn:microsoft.com/office/officeart/2005/8/layout/hProcess4"/>
    <dgm:cxn modelId="{DCC03B85-B798-4225-A46D-A69F4CEDE3A4}" type="presOf" srcId="{2FFBCFFC-4A06-46C5-ADB7-B82350663103}" destId="{1DD03660-5D2E-4821-A523-00708C3B1AD2}" srcOrd="0" destOrd="1" presId="urn:microsoft.com/office/officeart/2005/8/layout/hProcess4"/>
    <dgm:cxn modelId="{94FEA5DC-18DA-428A-83F3-C3BC2A50D772}" type="presOf" srcId="{D911FFC1-9966-48F7-9F77-43EF4465D9A7}" destId="{367E96DE-6A20-49A9-A5D1-71B54EADD4DC}" srcOrd="0" destOrd="0" presId="urn:microsoft.com/office/officeart/2005/8/layout/hProcess4"/>
    <dgm:cxn modelId="{E6F5EE8C-3C67-4F72-93A1-089F4D539B5A}" type="presOf" srcId="{82F61DE7-0AE1-4011-8699-C30406B9C770}" destId="{34DCBD2B-6979-4F9F-846A-CAB6740A2EDC}" srcOrd="0" destOrd="0" presId="urn:microsoft.com/office/officeart/2005/8/layout/hProcess4"/>
    <dgm:cxn modelId="{6B54510A-F098-42A1-BC60-12C7BB3FEBB1}" type="presOf" srcId="{84225743-02A4-492D-A659-72ECA1A84042}" destId="{44F9A71C-B8EA-44F3-88F3-49463EA2883E}" srcOrd="1" destOrd="0" presId="urn:microsoft.com/office/officeart/2005/8/layout/hProcess4"/>
    <dgm:cxn modelId="{2D9FEE0F-942E-4423-9385-CF8E071FC7EC}" type="presOf" srcId="{E954931C-D751-420E-A96E-072AC5CED78E}" destId="{1DD03660-5D2E-4821-A523-00708C3B1AD2}" srcOrd="0" destOrd="2" presId="urn:microsoft.com/office/officeart/2005/8/layout/hProcess4"/>
    <dgm:cxn modelId="{059D8B7D-67B4-436A-A5B2-F8E306F54278}" srcId="{3BEBC4D2-EE39-4F24-B093-5568A478C110}" destId="{E954931C-D751-420E-A96E-072AC5CED78E}" srcOrd="2" destOrd="0" parTransId="{CFF11585-8EBD-4D96-BECC-2F1FD472AF3A}" sibTransId="{AEB23367-2D58-43DC-B144-6111EDA038BC}"/>
    <dgm:cxn modelId="{6F0C2F93-CC1D-416E-BECE-ABDE2868F88B}" type="presOf" srcId="{2FFBCFFC-4A06-46C5-ADB7-B82350663103}" destId="{1729342B-19C3-4E9D-B769-8DB481F878EB}" srcOrd="1" destOrd="1" presId="urn:microsoft.com/office/officeart/2005/8/layout/hProcess4"/>
    <dgm:cxn modelId="{763FB80A-B4AC-46E0-8EE4-8BBF80D97D16}" type="presOf" srcId="{E954931C-D751-420E-A96E-072AC5CED78E}" destId="{1729342B-19C3-4E9D-B769-8DB481F878EB}" srcOrd="1" destOrd="2" presId="urn:microsoft.com/office/officeart/2005/8/layout/hProcess4"/>
    <dgm:cxn modelId="{10B7DA27-5EB2-47B5-A9BA-63F3933187A3}" type="presOf" srcId="{1A881E2B-171B-426D-9DA0-1E14ABC64686}" destId="{355AD016-1863-44EF-89E3-D0371B1F1C82}" srcOrd="0" destOrd="0" presId="urn:microsoft.com/office/officeart/2005/8/layout/hProcess4"/>
    <dgm:cxn modelId="{E26305A7-76B0-49BF-81B2-66E1753EE721}" type="presOf" srcId="{C2AF3019-67D2-4C4A-8ACF-E371066D3F81}" destId="{B712F03A-A524-427B-86A6-827B19F4352A}" srcOrd="0" destOrd="0" presId="urn:microsoft.com/office/officeart/2005/8/layout/hProcess4"/>
    <dgm:cxn modelId="{FEEE7B33-9443-4531-BEB0-BBB98AA080EA}" type="presOf" srcId="{3BEBC4D2-EE39-4F24-B093-5568A478C110}" destId="{021E430E-1A24-46B4-B081-3C6E9A4313CC}" srcOrd="0" destOrd="0" presId="urn:microsoft.com/office/officeart/2005/8/layout/hProcess4"/>
    <dgm:cxn modelId="{3F0FC627-3234-4C3E-B43D-EAA21338EAC6}" srcId="{D911FFC1-9966-48F7-9F77-43EF4465D9A7}" destId="{1A881E2B-171B-426D-9DA0-1E14ABC64686}" srcOrd="1" destOrd="0" parTransId="{F500B451-FA94-44D5-A1CF-06D11278F210}" sibTransId="{B1F69A61-8D94-4F4C-84EC-45FAFA62BF06}"/>
    <dgm:cxn modelId="{FB2ED187-6DDE-42FF-83DE-95D4ED40D734}" srcId="{3BEBC4D2-EE39-4F24-B093-5568A478C110}" destId="{2FFBCFFC-4A06-46C5-ADB7-B82350663103}" srcOrd="1" destOrd="0" parTransId="{220D8A5A-49A7-43AB-80CA-22B838D69050}" sibTransId="{EC5459DD-1F05-4B13-A014-5C9D7230908F}"/>
    <dgm:cxn modelId="{E42981EB-5BE9-40DE-B74B-D5F9CA98ACAF}" srcId="{1A881E2B-171B-426D-9DA0-1E14ABC64686}" destId="{82F61DE7-0AE1-4011-8699-C30406B9C770}" srcOrd="0" destOrd="0" parTransId="{68B14FAB-042A-4855-9832-BBB76B34CA76}" sibTransId="{320E9263-2255-4586-846C-CD910DD77372}"/>
    <dgm:cxn modelId="{BE9033A0-2F45-4FE9-A1BD-6320BFEDE330}" type="presParOf" srcId="{367E96DE-6A20-49A9-A5D1-71B54EADD4DC}" destId="{BC387D51-BBBE-4DA2-B68A-180149687D72}" srcOrd="0" destOrd="0" presId="urn:microsoft.com/office/officeart/2005/8/layout/hProcess4"/>
    <dgm:cxn modelId="{6E98F7D1-1D1D-4343-BF4A-A39DE2C9694A}" type="presParOf" srcId="{367E96DE-6A20-49A9-A5D1-71B54EADD4DC}" destId="{7BFDEE86-0397-4D65-8107-B298352B56B8}" srcOrd="1" destOrd="0" presId="urn:microsoft.com/office/officeart/2005/8/layout/hProcess4"/>
    <dgm:cxn modelId="{92D76324-4BD3-4603-B6AA-1149C02460FE}" type="presParOf" srcId="{367E96DE-6A20-49A9-A5D1-71B54EADD4DC}" destId="{A2C21B36-27E7-44B7-9D54-76403E73D3DB}" srcOrd="2" destOrd="0" presId="urn:microsoft.com/office/officeart/2005/8/layout/hProcess4"/>
    <dgm:cxn modelId="{1416D1E4-D708-4EC6-8ECE-7C9FF77B4DD1}" type="presParOf" srcId="{A2C21B36-27E7-44B7-9D54-76403E73D3DB}" destId="{86E7AD30-AC5C-4D07-94B3-78713365015C}" srcOrd="0" destOrd="0" presId="urn:microsoft.com/office/officeart/2005/8/layout/hProcess4"/>
    <dgm:cxn modelId="{E40C5E8A-FA97-466D-A92D-488101F7DB6F}" type="presParOf" srcId="{86E7AD30-AC5C-4D07-94B3-78713365015C}" destId="{3C6D8C27-26AA-4D64-9727-8611979F995B}" srcOrd="0" destOrd="0" presId="urn:microsoft.com/office/officeart/2005/8/layout/hProcess4"/>
    <dgm:cxn modelId="{414F79E4-2A4D-4E88-AD65-C88427610667}" type="presParOf" srcId="{86E7AD30-AC5C-4D07-94B3-78713365015C}" destId="{067F273C-69CE-49EF-99D1-3C6B93A1BDD2}" srcOrd="1" destOrd="0" presId="urn:microsoft.com/office/officeart/2005/8/layout/hProcess4"/>
    <dgm:cxn modelId="{9A2CD5A4-D4D3-45E2-8109-7C5F65B46AFE}" type="presParOf" srcId="{86E7AD30-AC5C-4D07-94B3-78713365015C}" destId="{44F9A71C-B8EA-44F3-88F3-49463EA2883E}" srcOrd="2" destOrd="0" presId="urn:microsoft.com/office/officeart/2005/8/layout/hProcess4"/>
    <dgm:cxn modelId="{CB076B5B-9E44-429B-BE56-F2B027C16370}" type="presParOf" srcId="{86E7AD30-AC5C-4D07-94B3-78713365015C}" destId="{B712F03A-A524-427B-86A6-827B19F4352A}" srcOrd="3" destOrd="0" presId="urn:microsoft.com/office/officeart/2005/8/layout/hProcess4"/>
    <dgm:cxn modelId="{6B114426-4B51-49A7-BF7E-A01BA8547D1F}" type="presParOf" srcId="{86E7AD30-AC5C-4D07-94B3-78713365015C}" destId="{8ED5BD69-0A0F-42BE-A7E5-59A9471D80BE}" srcOrd="4" destOrd="0" presId="urn:microsoft.com/office/officeart/2005/8/layout/hProcess4"/>
    <dgm:cxn modelId="{7E25598C-2F2B-453C-AB9E-4AC56E686CDB}" type="presParOf" srcId="{A2C21B36-27E7-44B7-9D54-76403E73D3DB}" destId="{6FED2E9E-D34E-4DC7-99EB-BD2BA73548A9}" srcOrd="1" destOrd="0" presId="urn:microsoft.com/office/officeart/2005/8/layout/hProcess4"/>
    <dgm:cxn modelId="{A97D7C8F-E96E-42CA-9F32-06FCC8DFFBC7}" type="presParOf" srcId="{A2C21B36-27E7-44B7-9D54-76403E73D3DB}" destId="{5075E515-CBCA-42E3-9AE0-FA9E4D8E70D1}" srcOrd="2" destOrd="0" presId="urn:microsoft.com/office/officeart/2005/8/layout/hProcess4"/>
    <dgm:cxn modelId="{B3C8C0E0-9D28-4D93-AE41-66DC42359465}" type="presParOf" srcId="{5075E515-CBCA-42E3-9AE0-FA9E4D8E70D1}" destId="{3384EBA0-F75F-4666-967B-37CD78234D29}" srcOrd="0" destOrd="0" presId="urn:microsoft.com/office/officeart/2005/8/layout/hProcess4"/>
    <dgm:cxn modelId="{BBDAAEF1-FD9F-4D1C-940E-3009492A2B41}" type="presParOf" srcId="{5075E515-CBCA-42E3-9AE0-FA9E4D8E70D1}" destId="{34DCBD2B-6979-4F9F-846A-CAB6740A2EDC}" srcOrd="1" destOrd="0" presId="urn:microsoft.com/office/officeart/2005/8/layout/hProcess4"/>
    <dgm:cxn modelId="{67CAC292-B701-43B3-8162-C7DC605B3ECD}" type="presParOf" srcId="{5075E515-CBCA-42E3-9AE0-FA9E4D8E70D1}" destId="{5D2A3975-3D5C-49F8-A3D6-A6021CCE4C51}" srcOrd="2" destOrd="0" presId="urn:microsoft.com/office/officeart/2005/8/layout/hProcess4"/>
    <dgm:cxn modelId="{8944EAC6-2205-4B89-81DE-6DFFB1D409F3}" type="presParOf" srcId="{5075E515-CBCA-42E3-9AE0-FA9E4D8E70D1}" destId="{355AD016-1863-44EF-89E3-D0371B1F1C82}" srcOrd="3" destOrd="0" presId="urn:microsoft.com/office/officeart/2005/8/layout/hProcess4"/>
    <dgm:cxn modelId="{C72FD9A2-32C1-4B7C-9069-2B022EA99DEB}" type="presParOf" srcId="{5075E515-CBCA-42E3-9AE0-FA9E4D8E70D1}" destId="{3DB823C9-B9B4-4CCB-BC0B-7242BFE2E583}" srcOrd="4" destOrd="0" presId="urn:microsoft.com/office/officeart/2005/8/layout/hProcess4"/>
    <dgm:cxn modelId="{E908A3E0-A177-4934-9F5A-0F5020107C70}" type="presParOf" srcId="{A2C21B36-27E7-44B7-9D54-76403E73D3DB}" destId="{78FAA1DB-1731-49AF-96FB-A33FFE2C8FD5}" srcOrd="3" destOrd="0" presId="urn:microsoft.com/office/officeart/2005/8/layout/hProcess4"/>
    <dgm:cxn modelId="{73F11E3E-9805-4A5F-B36B-81CB0BBA7046}" type="presParOf" srcId="{A2C21B36-27E7-44B7-9D54-76403E73D3DB}" destId="{E9F139FC-5093-4E40-BC6D-8FC2EFD09C73}" srcOrd="4" destOrd="0" presId="urn:microsoft.com/office/officeart/2005/8/layout/hProcess4"/>
    <dgm:cxn modelId="{9631C8AE-272A-4C6B-AA92-CC73344A8885}" type="presParOf" srcId="{E9F139FC-5093-4E40-BC6D-8FC2EFD09C73}" destId="{EDF7CC0A-98A9-4D76-8B51-A94E79978BFB}" srcOrd="0" destOrd="0" presId="urn:microsoft.com/office/officeart/2005/8/layout/hProcess4"/>
    <dgm:cxn modelId="{ECF3829C-1BE6-4447-A3B7-5EF2BA28606F}" type="presParOf" srcId="{E9F139FC-5093-4E40-BC6D-8FC2EFD09C73}" destId="{1DD03660-5D2E-4821-A523-00708C3B1AD2}" srcOrd="1" destOrd="0" presId="urn:microsoft.com/office/officeart/2005/8/layout/hProcess4"/>
    <dgm:cxn modelId="{AD111153-342A-4DE4-BE52-45B08AEEAD76}" type="presParOf" srcId="{E9F139FC-5093-4E40-BC6D-8FC2EFD09C73}" destId="{1729342B-19C3-4E9D-B769-8DB481F878EB}" srcOrd="2" destOrd="0" presId="urn:microsoft.com/office/officeart/2005/8/layout/hProcess4"/>
    <dgm:cxn modelId="{04A57C86-5731-48D3-8833-868ED950E13B}" type="presParOf" srcId="{E9F139FC-5093-4E40-BC6D-8FC2EFD09C73}" destId="{021E430E-1A24-46B4-B081-3C6E9A4313CC}" srcOrd="3" destOrd="0" presId="urn:microsoft.com/office/officeart/2005/8/layout/hProcess4"/>
    <dgm:cxn modelId="{AF1175B2-D55D-4280-9265-A540E195AD3A}" type="presParOf" srcId="{E9F139FC-5093-4E40-BC6D-8FC2EFD09C73}" destId="{4A4BC720-607E-4C6F-98A3-DB0ED4E238A9}" srcOrd="4" destOrd="0" presId="urn:microsoft.com/office/officeart/2005/8/layout/hProcess4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30C37A-8623-4AA3-9334-2719C0847A54}">
      <dsp:nvSpPr>
        <dsp:cNvPr id="0" name=""/>
        <dsp:cNvSpPr/>
      </dsp:nvSpPr>
      <dsp:spPr>
        <a:xfrm>
          <a:off x="3361008" y="1728887"/>
          <a:ext cx="1558902" cy="1328262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Дом ветеранов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361008" y="1728887"/>
        <a:ext cx="1558902" cy="1328262"/>
      </dsp:txXfrm>
    </dsp:sp>
    <dsp:sp modelId="{EF47B8D7-B0FB-4225-A72A-6F5810516BCF}">
      <dsp:nvSpPr>
        <dsp:cNvPr id="0" name=""/>
        <dsp:cNvSpPr/>
      </dsp:nvSpPr>
      <dsp:spPr>
        <a:xfrm rot="16200000">
          <a:off x="3999806" y="1245659"/>
          <a:ext cx="281307" cy="45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16200000">
        <a:off x="3999806" y="1245659"/>
        <a:ext cx="281307" cy="451609"/>
      </dsp:txXfrm>
    </dsp:sp>
    <dsp:sp modelId="{CDE8984D-C63B-44BF-9947-0EEF6C4614FF}">
      <dsp:nvSpPr>
        <dsp:cNvPr id="0" name=""/>
        <dsp:cNvSpPr/>
      </dsp:nvSpPr>
      <dsp:spPr>
        <a:xfrm>
          <a:off x="3542741" y="2682"/>
          <a:ext cx="1195436" cy="119543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Бассейны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3542741" y="2682"/>
        <a:ext cx="1195436" cy="1195436"/>
      </dsp:txXfrm>
    </dsp:sp>
    <dsp:sp modelId="{2D1CABC2-B401-4475-A63D-E0717153FB41}">
      <dsp:nvSpPr>
        <dsp:cNvPr id="0" name=""/>
        <dsp:cNvSpPr/>
      </dsp:nvSpPr>
      <dsp:spPr>
        <a:xfrm rot="19285714">
          <a:off x="4762867" y="1572164"/>
          <a:ext cx="247520" cy="45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19285714">
        <a:off x="4762867" y="1572164"/>
        <a:ext cx="247520" cy="451609"/>
      </dsp:txXfrm>
    </dsp:sp>
    <dsp:sp modelId="{7B37B669-1919-4C73-BB29-D766B972A0DC}">
      <dsp:nvSpPr>
        <dsp:cNvPr id="0" name=""/>
        <dsp:cNvSpPr/>
      </dsp:nvSpPr>
      <dsp:spPr>
        <a:xfrm>
          <a:off x="4944266" y="677621"/>
          <a:ext cx="1195436" cy="119543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ФОК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944266" y="677621"/>
        <a:ext cx="1195436" cy="1195436"/>
      </dsp:txXfrm>
    </dsp:sp>
    <dsp:sp modelId="{65A01963-71E7-4983-8DD2-847B92676E80}">
      <dsp:nvSpPr>
        <dsp:cNvPr id="0" name=""/>
        <dsp:cNvSpPr/>
      </dsp:nvSpPr>
      <dsp:spPr>
        <a:xfrm rot="771429">
          <a:off x="4981205" y="2384671"/>
          <a:ext cx="223994" cy="45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771429">
        <a:off x="4981205" y="2384671"/>
        <a:ext cx="223994" cy="451609"/>
      </dsp:txXfrm>
    </dsp:sp>
    <dsp:sp modelId="{20306E3D-1814-4173-9042-41CFEEF7635F}">
      <dsp:nvSpPr>
        <dsp:cNvPr id="0" name=""/>
        <dsp:cNvSpPr/>
      </dsp:nvSpPr>
      <dsp:spPr>
        <a:xfrm>
          <a:off x="5290414" y="2194195"/>
          <a:ext cx="1195436" cy="119543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err="1" smtClean="0">
              <a:solidFill>
                <a:schemeClr val="tx1"/>
              </a:solidFill>
            </a:rPr>
            <a:t>Образова-тельные</a:t>
          </a:r>
          <a:r>
            <a:rPr lang="ru-RU" sz="1200" b="1" kern="1200" dirty="0" smtClean="0">
              <a:solidFill>
                <a:schemeClr val="tx1"/>
              </a:solidFill>
            </a:rPr>
            <a:t> учреждения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5290414" y="2194195"/>
        <a:ext cx="1195436" cy="1195436"/>
      </dsp:txXfrm>
    </dsp:sp>
    <dsp:sp modelId="{A5D1EC6F-8594-4ADC-821A-5D4478CD8932}">
      <dsp:nvSpPr>
        <dsp:cNvPr id="0" name=""/>
        <dsp:cNvSpPr/>
      </dsp:nvSpPr>
      <dsp:spPr>
        <a:xfrm rot="3857143">
          <a:off x="4408358" y="3005774"/>
          <a:ext cx="271861" cy="45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3857143">
        <a:off x="4408358" y="3005774"/>
        <a:ext cx="271861" cy="451609"/>
      </dsp:txXfrm>
    </dsp:sp>
    <dsp:sp modelId="{9E128977-5BA5-40AE-9539-26D1BF0BA0B3}">
      <dsp:nvSpPr>
        <dsp:cNvPr id="0" name=""/>
        <dsp:cNvSpPr/>
      </dsp:nvSpPr>
      <dsp:spPr>
        <a:xfrm>
          <a:off x="4320529" y="3410392"/>
          <a:ext cx="1195436" cy="119543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Городские парки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4320529" y="3410392"/>
        <a:ext cx="1195436" cy="1195436"/>
      </dsp:txXfrm>
    </dsp:sp>
    <dsp:sp modelId="{5BD8AAE5-760C-4D8D-997A-C93830B29781}">
      <dsp:nvSpPr>
        <dsp:cNvPr id="0" name=""/>
        <dsp:cNvSpPr/>
      </dsp:nvSpPr>
      <dsp:spPr>
        <a:xfrm rot="6942857">
          <a:off x="3600699" y="3005774"/>
          <a:ext cx="271861" cy="45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6942857">
        <a:off x="3600699" y="3005774"/>
        <a:ext cx="271861" cy="451609"/>
      </dsp:txXfrm>
    </dsp:sp>
    <dsp:sp modelId="{BDC2BCDB-C9DE-4221-B2DB-3437878DEE1D}">
      <dsp:nvSpPr>
        <dsp:cNvPr id="0" name=""/>
        <dsp:cNvSpPr/>
      </dsp:nvSpPr>
      <dsp:spPr>
        <a:xfrm>
          <a:off x="2764954" y="3410392"/>
          <a:ext cx="1195436" cy="119543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Стадионы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2764954" y="3410392"/>
        <a:ext cx="1195436" cy="1195436"/>
      </dsp:txXfrm>
    </dsp:sp>
    <dsp:sp modelId="{2EE61FE7-F1BB-4BCE-9109-3FA325024CEE}">
      <dsp:nvSpPr>
        <dsp:cNvPr id="0" name=""/>
        <dsp:cNvSpPr/>
      </dsp:nvSpPr>
      <dsp:spPr>
        <a:xfrm rot="10028571">
          <a:off x="3075719" y="2384671"/>
          <a:ext cx="223994" cy="45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10028571">
        <a:off x="3075719" y="2384671"/>
        <a:ext cx="223994" cy="451609"/>
      </dsp:txXfrm>
    </dsp:sp>
    <dsp:sp modelId="{C630BD74-6558-4E55-BC4A-4091C4B1C8B3}">
      <dsp:nvSpPr>
        <dsp:cNvPr id="0" name=""/>
        <dsp:cNvSpPr/>
      </dsp:nvSpPr>
      <dsp:spPr>
        <a:xfrm>
          <a:off x="1795068" y="2194195"/>
          <a:ext cx="1195436" cy="119543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Спортивные комплексы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1795068" y="2194195"/>
        <a:ext cx="1195436" cy="1195436"/>
      </dsp:txXfrm>
    </dsp:sp>
    <dsp:sp modelId="{9F97774D-4D2A-45C3-8C61-26F9DFCCA3F7}">
      <dsp:nvSpPr>
        <dsp:cNvPr id="0" name=""/>
        <dsp:cNvSpPr/>
      </dsp:nvSpPr>
      <dsp:spPr>
        <a:xfrm rot="13114286">
          <a:off x="3270532" y="1572164"/>
          <a:ext cx="247520" cy="45160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>
            <a:solidFill>
              <a:schemeClr val="tx1"/>
            </a:solidFill>
          </a:endParaRPr>
        </a:p>
      </dsp:txBody>
      <dsp:txXfrm rot="13114286">
        <a:off x="3270532" y="1572164"/>
        <a:ext cx="247520" cy="451609"/>
      </dsp:txXfrm>
    </dsp:sp>
    <dsp:sp modelId="{95DF9E8D-454C-4232-BC7E-BB9ED95E167C}">
      <dsp:nvSpPr>
        <dsp:cNvPr id="0" name=""/>
        <dsp:cNvSpPr/>
      </dsp:nvSpPr>
      <dsp:spPr>
        <a:xfrm>
          <a:off x="2141216" y="677621"/>
          <a:ext cx="1195436" cy="1195436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chemeClr val="tx1"/>
              </a:solidFill>
            </a:rPr>
            <a:t>Дома культуры</a:t>
          </a:r>
          <a:endParaRPr lang="ru-RU" sz="1200" b="1" kern="1200" dirty="0">
            <a:solidFill>
              <a:schemeClr val="tx1"/>
            </a:solidFill>
          </a:endParaRPr>
        </a:p>
      </dsp:txBody>
      <dsp:txXfrm>
        <a:off x="2141216" y="677621"/>
        <a:ext cx="1195436" cy="119543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67F273C-69CE-49EF-99D1-3C6B93A1BDD2}">
      <dsp:nvSpPr>
        <dsp:cNvPr id="0" name=""/>
        <dsp:cNvSpPr/>
      </dsp:nvSpPr>
      <dsp:spPr>
        <a:xfrm>
          <a:off x="907" y="1342769"/>
          <a:ext cx="2331468" cy="19229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b="1" kern="1200" dirty="0" smtClean="0"/>
            <a:t>Имеет потребность в получении социальных услуг и общении.</a:t>
          </a:r>
          <a:endParaRPr lang="ru-RU" sz="1900" b="1" kern="1200" dirty="0"/>
        </a:p>
      </dsp:txBody>
      <dsp:txXfrm>
        <a:off x="907" y="1342769"/>
        <a:ext cx="2331468" cy="1510907"/>
      </dsp:txXfrm>
    </dsp:sp>
    <dsp:sp modelId="{6FED2E9E-D34E-4DC7-99EB-BD2BA73548A9}">
      <dsp:nvSpPr>
        <dsp:cNvPr id="0" name=""/>
        <dsp:cNvSpPr/>
      </dsp:nvSpPr>
      <dsp:spPr>
        <a:xfrm>
          <a:off x="1426686" y="1922466"/>
          <a:ext cx="2384285" cy="2513822"/>
        </a:xfrm>
        <a:prstGeom prst="leftCircularArrow">
          <a:avLst>
            <a:gd name="adj1" fmla="val 3022"/>
            <a:gd name="adj2" fmla="val 370774"/>
            <a:gd name="adj3" fmla="val 2415265"/>
            <a:gd name="adj4" fmla="val 9293469"/>
            <a:gd name="adj5" fmla="val 3526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12F03A-A524-427B-86A6-827B19F4352A}">
      <dsp:nvSpPr>
        <dsp:cNvPr id="0" name=""/>
        <dsp:cNvSpPr/>
      </dsp:nvSpPr>
      <dsp:spPr>
        <a:xfrm>
          <a:off x="519011" y="2853677"/>
          <a:ext cx="2072416" cy="824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Пенсионер</a:t>
          </a:r>
          <a:endParaRPr lang="ru-RU" sz="1800" b="1" kern="1200" dirty="0"/>
        </a:p>
      </dsp:txBody>
      <dsp:txXfrm>
        <a:off x="519011" y="2853677"/>
        <a:ext cx="2072416" cy="824131"/>
      </dsp:txXfrm>
    </dsp:sp>
    <dsp:sp modelId="{34DCBD2B-6979-4F9F-846A-CAB6740A2EDC}">
      <dsp:nvSpPr>
        <dsp:cNvPr id="0" name=""/>
        <dsp:cNvSpPr/>
      </dsp:nvSpPr>
      <dsp:spPr>
        <a:xfrm>
          <a:off x="2931179" y="767405"/>
          <a:ext cx="2331468" cy="33723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Обладает лидерскими качествами;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владеет определенными навыками, творческими способностями и т.д.</a:t>
          </a:r>
          <a:endParaRPr lang="ru-RU" sz="1800" b="1" kern="1200" dirty="0"/>
        </a:p>
      </dsp:txBody>
      <dsp:txXfrm>
        <a:off x="2931179" y="1490049"/>
        <a:ext cx="2331468" cy="2649694"/>
      </dsp:txXfrm>
    </dsp:sp>
    <dsp:sp modelId="{78FAA1DB-1731-49AF-96FB-A33FFE2C8FD5}">
      <dsp:nvSpPr>
        <dsp:cNvPr id="0" name=""/>
        <dsp:cNvSpPr/>
      </dsp:nvSpPr>
      <dsp:spPr>
        <a:xfrm>
          <a:off x="4249589" y="29710"/>
          <a:ext cx="2813231" cy="2813231"/>
        </a:xfrm>
        <a:prstGeom prst="circularArrow">
          <a:avLst>
            <a:gd name="adj1" fmla="val 2701"/>
            <a:gd name="adj2" fmla="val 328827"/>
            <a:gd name="adj3" fmla="val 20058913"/>
            <a:gd name="adj4" fmla="val 13138761"/>
            <a:gd name="adj5" fmla="val 315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5AD016-1863-44EF-89E3-D0371B1F1C82}">
      <dsp:nvSpPr>
        <dsp:cNvPr id="0" name=""/>
        <dsp:cNvSpPr/>
      </dsp:nvSpPr>
      <dsp:spPr>
        <a:xfrm>
          <a:off x="3516639" y="547861"/>
          <a:ext cx="2072416" cy="824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Получатель социальных услуг</a:t>
          </a:r>
          <a:endParaRPr lang="ru-RU" sz="1900" kern="1200" dirty="0"/>
        </a:p>
      </dsp:txBody>
      <dsp:txXfrm>
        <a:off x="3516639" y="547861"/>
        <a:ext cx="2072416" cy="824131"/>
      </dsp:txXfrm>
    </dsp:sp>
    <dsp:sp modelId="{1DD03660-5D2E-4821-A523-00708C3B1AD2}">
      <dsp:nvSpPr>
        <dsp:cNvPr id="0" name=""/>
        <dsp:cNvSpPr/>
      </dsp:nvSpPr>
      <dsp:spPr>
        <a:xfrm>
          <a:off x="5905516" y="840594"/>
          <a:ext cx="2331468" cy="292732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195" tIns="36195" rIns="36195" bIns="36195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Передает знания и умения;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дарит положительные эмоции;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востребован ;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является примером для других.</a:t>
          </a:r>
          <a:endParaRPr lang="ru-RU" sz="1800" b="1" kern="1200" dirty="0"/>
        </a:p>
      </dsp:txBody>
      <dsp:txXfrm>
        <a:off x="5905516" y="840594"/>
        <a:ext cx="2331468" cy="2300039"/>
      </dsp:txXfrm>
    </dsp:sp>
    <dsp:sp modelId="{021E430E-1A24-46B4-B081-3C6E9A4313CC}">
      <dsp:nvSpPr>
        <dsp:cNvPr id="0" name=""/>
        <dsp:cNvSpPr/>
      </dsp:nvSpPr>
      <dsp:spPr>
        <a:xfrm>
          <a:off x="6376907" y="3475187"/>
          <a:ext cx="2072416" cy="8241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195" tIns="24130" rIns="36195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Серебряный волонтер</a:t>
          </a:r>
          <a:endParaRPr lang="ru-RU" sz="1900" kern="1200" dirty="0"/>
        </a:p>
      </dsp:txBody>
      <dsp:txXfrm>
        <a:off x="6376907" y="3475187"/>
        <a:ext cx="2072416" cy="8241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3733C33-25EA-4258-8D0C-BAD64E57BC61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15A102A-B700-4ED2-A9A2-5EC21EBFAA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B89A0D4-F74A-4119-BF9C-F15E4FBC5D45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A102A-B700-4ED2-A9A2-5EC21EBFAA1E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5A102A-B700-4ED2-A9A2-5EC21EBFAA1E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D16AB-E8AE-4CD6-AF39-9EEEF7B0AE18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20616-65DD-48A8-8D57-8D682FE26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AFA3-964C-4ACA-8DE7-DCD6DC18C3B5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13304C-C5B8-4961-A4BF-DA9ECE3016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518BC-3040-4628-9139-1081C99671A5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2B14-74F9-42F3-8870-B5AA5600A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5036"/>
            <a:ext cx="8229600" cy="5850731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7B43D-912F-4BCE-9351-3B1861042948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4C18E-98F9-4393-A801-33161631F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F3F51-FD36-4636-8D56-E094E693E814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4C7B-5A78-4359-A8E1-82DD19F85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DF9F1-A3DB-4B3C-BABF-A676634876D2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03D35-1CEE-42C9-ADD9-F80F4219A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2D42E-043D-45AB-B1B1-616D624FECF1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47ADB3-5CA1-47E1-B569-9D89034CEF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DA7F7-BFE7-4A6C-ABE6-D02534C5605D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98CD3-B00B-40E9-AE0B-DC8AB8BC2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34A22-D2F2-4679-8677-37B718F56282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2F9DE-4AE5-412B-980D-F57EE8AF3A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EB711-8CC9-4186-9A00-B0E93DCFF1DA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35275-D133-49EF-BABB-944D32C3FB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BC3E1-39D7-4AFD-A65A-B3491C8FFA5E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1FC13A-8177-46C9-9130-41DDA85C5D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02ED-9FC6-4C61-BD9D-33F909C106B7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6C1071-E46A-4A10-AB68-C298FB2B15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5035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748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02B1A411-CCA2-40D5-890C-1F02183A3D8A}" type="datetimeFigureOut">
              <a:rPr lang="ru-RU"/>
              <a:pPr>
                <a:defRPr/>
              </a:pPr>
              <a:t>21.12.2018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748"/>
            <a:ext cx="2895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748"/>
            <a:ext cx="2133600" cy="364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74C2EC7C-0CC4-4725-9D7B-04AC74B48E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0" y="1988840"/>
            <a:ext cx="9144000" cy="20882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Система работы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отделения дневного пребывания ГБУСО МО ЦСО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«Серпуховский городской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дом ветеранов»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0" y="5589240"/>
            <a:ext cx="9144000" cy="553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2018 г.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251520" y="1772816"/>
            <a:ext cx="8568952" cy="1152525"/>
          </a:xfrm>
        </p:spPr>
        <p:txBody>
          <a:bodyPr rtlCol="0">
            <a:normAutofit fontScale="55000" lnSpcReduction="20000"/>
          </a:bodyPr>
          <a:lstStyle/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Социальный проект факультета иностранных языков «BRIDGE»;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err="1" smtClean="0"/>
              <a:t>Пилатес</a:t>
            </a:r>
            <a:r>
              <a:rPr lang="ru-RU" dirty="0" smtClean="0"/>
              <a:t> на </a:t>
            </a:r>
            <a:r>
              <a:rPr lang="ru-RU" dirty="0" err="1" smtClean="0"/>
              <a:t>Bosu</a:t>
            </a:r>
            <a:r>
              <a:rPr lang="ru-RU" dirty="0" smtClean="0"/>
              <a:t> (полусферах для фитнеса);</a:t>
            </a:r>
          </a:p>
          <a:p>
            <a:pPr algn="just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Проект «Формула активной жизни», объединивший направления «Скандинавская ходьба» и «Социальный туризм».</a:t>
            </a:r>
          </a:p>
        </p:txBody>
      </p:sp>
      <p:pic>
        <p:nvPicPr>
          <p:cNvPr id="6" name="Рисунок 5" descr="130620162333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4008" y="3140968"/>
            <a:ext cx="4101423" cy="2735957"/>
          </a:xfrm>
          <a:prstGeom prst="rect">
            <a:avLst/>
          </a:prstGeom>
          <a:ln w="44450">
            <a:solidFill>
              <a:schemeClr val="bg1"/>
            </a:solidFill>
          </a:ln>
          <a:effectLst>
            <a:outerShdw blurRad="190500" dist="228600" dir="2700000" algn="tl" rotWithShape="0">
              <a:prstClr val="black">
                <a:alpha val="25000"/>
              </a:prstClr>
            </a:outerShdw>
          </a:effectLst>
        </p:spPr>
      </p:pic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0" y="692696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Расширение спектра предоставляемых услуг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(развитие новых направлений Университета)</a:t>
            </a:r>
          </a:p>
        </p:txBody>
      </p:sp>
      <p:pic>
        <p:nvPicPr>
          <p:cNvPr id="7170" name="Picture 2" descr="http://sgdv.ucoz.ru/foto2018_3/29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140968"/>
            <a:ext cx="4098872" cy="2736000"/>
          </a:xfrm>
          <a:prstGeom prst="rect">
            <a:avLst/>
          </a:prstGeom>
          <a:noFill/>
          <a:ln w="44450">
            <a:solidFill>
              <a:schemeClr val="bg1"/>
            </a:solidFill>
          </a:ln>
          <a:effectLst>
            <a:outerShdw blurRad="190500" dist="228600" dir="2700000" algn="ctr" rotWithShape="0">
              <a:srgbClr val="000000">
                <a:alpha val="2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7"/>
          <p:cNvSpPr txBox="1">
            <a:spLocks noChangeArrowheads="1"/>
          </p:cNvSpPr>
          <p:nvPr/>
        </p:nvSpPr>
        <p:spPr bwMode="auto">
          <a:xfrm>
            <a:off x="0" y="836712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Организация работы в ОДП- перезагрузка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251520" y="1484784"/>
            <a:ext cx="8640960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  В целях привлечения новых получателей социальных услуг и достижения их массовости, также </a:t>
            </a:r>
            <a:r>
              <a:rPr lang="ru-RU" dirty="0" smtClean="0">
                <a:latin typeface="+mj-lt"/>
              </a:rPr>
              <a:t>в целях удовлетворения потребностей граждан старшего поколения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отделения дневного пребывания должны совершенствовать </a:t>
            </a:r>
            <a:r>
              <a:rPr lang="ru-RU" dirty="0" smtClean="0">
                <a:latin typeface="+mj-lt"/>
              </a:rPr>
              <a:t>механизмы реализации направлений, связанных с развитием современных форм социального обслуживания, рынка социальных услуг:</a:t>
            </a:r>
          </a:p>
          <a:p>
            <a:pPr algn="just"/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   совершенствование кадрового обеспечения системы социального обслуживания граждан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;</a:t>
            </a:r>
          </a:p>
          <a:p>
            <a:pPr algn="just"/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</a:t>
            </a:r>
            <a:r>
              <a:rPr lang="ru-RU" dirty="0" smtClean="0">
                <a:latin typeface="+mj-lt"/>
              </a:rPr>
              <a:t>совершенствование деятельности организаций социального обслуживания по предоставлению социальных услуг в ОДП;</a:t>
            </a:r>
          </a:p>
          <a:p>
            <a:pPr algn="just">
              <a:buFont typeface="Arial" pitchFamily="34" charset="0"/>
              <a:buChar char="•"/>
            </a:pPr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</a:t>
            </a:r>
            <a:r>
              <a:rPr lang="ru-RU" dirty="0" smtClean="0">
                <a:latin typeface="+mj-lt"/>
              </a:rPr>
              <a:t>привлечение социально-ориентированных организаций к предоставлению услуг (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расширение площадок для проведения занятий на факультетах Университета третьего возраста);</a:t>
            </a:r>
          </a:p>
          <a:p>
            <a:pPr algn="just">
              <a:buFont typeface="Arial" pitchFamily="34" charset="0"/>
              <a:buChar char="•"/>
            </a:pPr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 развитии волонтерского движения;</a:t>
            </a:r>
          </a:p>
          <a:p>
            <a:pPr lvl="0" algn="just">
              <a:buFont typeface="Arial" pitchFamily="34" charset="0"/>
              <a:buChar char="•"/>
            </a:pPr>
            <a:endParaRPr lang="ru-RU" sz="800" dirty="0" smtClean="0">
              <a:solidFill>
                <a:schemeClr val="tx1">
                  <a:lumMod val="95000"/>
                  <a:lumOff val="5000"/>
                </a:schemeClr>
              </a:solidFill>
              <a:latin typeface="+mj-lt"/>
            </a:endParaRP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 расширение спектра предоставляемых услуг (внедрение новых проектов).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5"/>
          <p:cNvSpPr txBox="1">
            <a:spLocks noChangeArrowheads="1"/>
          </p:cNvSpPr>
          <p:nvPr/>
        </p:nvSpPr>
        <p:spPr bwMode="auto">
          <a:xfrm>
            <a:off x="323528" y="5157192"/>
            <a:ext cx="849694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+mj-lt"/>
              </a:rPr>
              <a:t>Команда</a:t>
            </a:r>
            <a:r>
              <a:rPr lang="ru-RU" dirty="0">
                <a:latin typeface="+mj-lt"/>
              </a:rPr>
              <a:t>, состоящая из сотрудников с большим спектром компетенций в различных областях, </a:t>
            </a:r>
            <a:r>
              <a:rPr lang="ru-RU" dirty="0" smtClean="0">
                <a:latin typeface="+mj-lt"/>
              </a:rPr>
              <a:t>позволяет применять </a:t>
            </a:r>
            <a:r>
              <a:rPr lang="ru-RU" dirty="0">
                <a:latin typeface="+mj-lt"/>
              </a:rPr>
              <a:t>метод взаимозаменяемости сотрудников, что в условиях малочисленных трудовых коллективах очень ценно</a:t>
            </a:r>
            <a:r>
              <a:rPr lang="ru-RU" dirty="0" smtClean="0">
                <a:latin typeface="+mj-lt"/>
              </a:rPr>
              <a:t>. Каждый </a:t>
            </a:r>
            <a:r>
              <a:rPr lang="ru-RU" dirty="0">
                <a:latin typeface="+mj-lt"/>
              </a:rPr>
              <a:t>сотрудник Дома ветеранов </a:t>
            </a:r>
            <a:r>
              <a:rPr lang="ru-RU" dirty="0" smtClean="0">
                <a:latin typeface="+mj-lt"/>
              </a:rPr>
              <a:t>является преподавателем в Университете третьего возраста.   </a:t>
            </a:r>
            <a:endParaRPr lang="ru-RU" dirty="0">
              <a:latin typeface="+mj-lt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707007" y="2258740"/>
            <a:ext cx="2880784" cy="1458516"/>
          </a:xfrm>
          <a:prstGeom prst="rect">
            <a:avLst/>
          </a:prstGeom>
          <a:solidFill>
            <a:srgbClr val="F8DB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Преподаватель «Университета третьего возраста»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4644008" y="1844824"/>
            <a:ext cx="3839633" cy="486966"/>
          </a:xfrm>
          <a:prstGeom prst="rect">
            <a:avLst/>
          </a:prstGeom>
          <a:solidFill>
            <a:srgbClr val="FDE0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Специалист по социальной работе</a:t>
            </a: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644008" y="2420888"/>
            <a:ext cx="3839633" cy="485775"/>
          </a:xfrm>
          <a:prstGeom prst="rect">
            <a:avLst/>
          </a:prstGeom>
          <a:solidFill>
            <a:srgbClr val="FDE0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Психолог</a:t>
            </a: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0" name="Прямая со стрелкой 39"/>
          <p:cNvCxnSpPr/>
          <p:nvPr/>
        </p:nvCxnSpPr>
        <p:spPr>
          <a:xfrm flipH="1">
            <a:off x="3587792" y="1463402"/>
            <a:ext cx="1060449" cy="1010841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38" idx="1"/>
          </p:cNvCxnSpPr>
          <p:nvPr/>
        </p:nvCxnSpPr>
        <p:spPr>
          <a:xfrm flipH="1">
            <a:off x="3563888" y="2088307"/>
            <a:ext cx="1080120" cy="548605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>
            <a:stCxn id="39" idx="1"/>
          </p:cNvCxnSpPr>
          <p:nvPr/>
        </p:nvCxnSpPr>
        <p:spPr>
          <a:xfrm flipH="1">
            <a:off x="3563888" y="2663776"/>
            <a:ext cx="1080120" cy="117152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Прямоугольник 42"/>
          <p:cNvSpPr/>
          <p:nvPr/>
        </p:nvSpPr>
        <p:spPr>
          <a:xfrm>
            <a:off x="4644008" y="1268760"/>
            <a:ext cx="3839633" cy="485775"/>
          </a:xfrm>
          <a:prstGeom prst="rect">
            <a:avLst/>
          </a:prstGeom>
          <a:solidFill>
            <a:srgbClr val="FDE0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Заведующий </a:t>
            </a:r>
            <a:r>
              <a:rPr lang="ru-RU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отделением</a:t>
            </a:r>
            <a:endParaRPr lang="ru-RU" sz="16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4644008" y="2996952"/>
            <a:ext cx="3839633" cy="485775"/>
          </a:xfrm>
          <a:prstGeom prst="rect">
            <a:avLst/>
          </a:prstGeom>
          <a:solidFill>
            <a:srgbClr val="FDE0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>
                <a:solidFill>
                  <a:schemeClr val="tx1"/>
                </a:solidFill>
                <a:latin typeface="+mj-lt"/>
                <a:cs typeface="Arial" pitchFamily="34" charset="0"/>
              </a:rPr>
              <a:t>Музыкальный руководитель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4644008" y="3573016"/>
            <a:ext cx="3839633" cy="486965"/>
          </a:xfrm>
          <a:prstGeom prst="rect">
            <a:avLst/>
          </a:prstGeom>
          <a:solidFill>
            <a:srgbClr val="FDE0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cs typeface="Arial" pitchFamily="34" charset="0"/>
              </a:rPr>
              <a:t>Инструктор по лечебной физкультуре</a:t>
            </a:r>
            <a:endParaRPr lang="ru-RU" sz="1600" b="1" dirty="0">
              <a:solidFill>
                <a:schemeClr val="tx1"/>
              </a:solidFill>
              <a:cs typeface="Arial" pitchFamily="34" charset="0"/>
            </a:endParaRPr>
          </a:p>
        </p:txBody>
      </p:sp>
      <p:cxnSp>
        <p:nvCxnSpPr>
          <p:cNvPr id="46" name="Прямая со стрелкой 45"/>
          <p:cNvCxnSpPr>
            <a:stCxn id="44" idx="1"/>
            <a:endCxn id="37" idx="3"/>
          </p:cNvCxnSpPr>
          <p:nvPr/>
        </p:nvCxnSpPr>
        <p:spPr>
          <a:xfrm flipH="1" flipV="1">
            <a:off x="3587791" y="2987998"/>
            <a:ext cx="1056217" cy="251842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45" idx="1"/>
          </p:cNvCxnSpPr>
          <p:nvPr/>
        </p:nvCxnSpPr>
        <p:spPr>
          <a:xfrm flipH="1" flipV="1">
            <a:off x="3563888" y="3212976"/>
            <a:ext cx="1080120" cy="603523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9" name="TextBox 47"/>
          <p:cNvSpPr txBox="1">
            <a:spLocks noChangeArrowheads="1"/>
          </p:cNvSpPr>
          <p:nvPr/>
        </p:nvSpPr>
        <p:spPr bwMode="auto">
          <a:xfrm>
            <a:off x="0" y="692696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Совершенствование кадрового обеспечения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4644008" y="4149080"/>
            <a:ext cx="3839633" cy="486965"/>
          </a:xfrm>
          <a:prstGeom prst="rect">
            <a:avLst/>
          </a:prstGeom>
          <a:solidFill>
            <a:srgbClr val="FDE0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Инструктор по трудотерапии</a:t>
            </a:r>
            <a:endParaRPr lang="ru-RU" sz="16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36" name="Прямая со стрелкой 35"/>
          <p:cNvCxnSpPr>
            <a:stCxn id="35" idx="1"/>
          </p:cNvCxnSpPr>
          <p:nvPr/>
        </p:nvCxnSpPr>
        <p:spPr>
          <a:xfrm flipH="1" flipV="1">
            <a:off x="3563888" y="3429000"/>
            <a:ext cx="1080120" cy="963563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4644008" y="4725144"/>
            <a:ext cx="3839633" cy="486965"/>
          </a:xfrm>
          <a:prstGeom prst="rect">
            <a:avLst/>
          </a:prstGeom>
          <a:solidFill>
            <a:srgbClr val="FDE06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b="1" dirty="0" err="1" smtClean="0">
                <a:solidFill>
                  <a:schemeClr val="tx1"/>
                </a:solidFill>
                <a:latin typeface="+mj-lt"/>
                <a:cs typeface="Arial" pitchFamily="34" charset="0"/>
              </a:rPr>
              <a:t>Культорганизатор</a:t>
            </a:r>
            <a:endParaRPr lang="ru-RU" sz="1600" b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 flipH="1" flipV="1">
            <a:off x="3563888" y="3645024"/>
            <a:ext cx="1080120" cy="1251596"/>
          </a:xfrm>
          <a:prstGeom prst="straightConnector1">
            <a:avLst/>
          </a:prstGeom>
          <a:ln w="3175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0" y="2204864"/>
          <a:ext cx="8640960" cy="4353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483"/>
                <a:gridCol w="6883477"/>
              </a:tblGrid>
              <a:tr h="34629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Время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Мероприятие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59204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8:00 – 9.00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Выполнение</a:t>
                      </a:r>
                      <a:r>
                        <a:rPr lang="ru-RU" sz="1800" baseline="0" dirty="0" smtClean="0"/>
                        <a:t> процедур, направленных на сохранение здоровья получателей социальных услуг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42433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9:00 – 9:45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Оздоровительная гимнастика</a:t>
                      </a:r>
                      <a:r>
                        <a:rPr lang="ru-RU" sz="1800" baseline="0" dirty="0" smtClean="0"/>
                        <a:t> для получателей социальных услуг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346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10:00</a:t>
                      </a:r>
                      <a:r>
                        <a:rPr lang="ru-RU" sz="1800" baseline="0" dirty="0" smtClean="0"/>
                        <a:t> – 10:30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Завтрак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346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10:30 – 12:30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ru-RU" sz="1800" baseline="0" dirty="0" smtClean="0"/>
                        <a:t>Занятия специалистов по  отдельному расписанию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346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12:30 – 12:45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err="1" smtClean="0"/>
                        <a:t>Фито-бар</a:t>
                      </a:r>
                      <a:r>
                        <a:rPr lang="ru-RU" sz="1800" dirty="0" smtClean="0"/>
                        <a:t> (прием </a:t>
                      </a:r>
                      <a:r>
                        <a:rPr lang="ru-RU" sz="1800" dirty="0" err="1" smtClean="0"/>
                        <a:t>фито-чая</a:t>
                      </a:r>
                      <a:r>
                        <a:rPr lang="ru-RU" sz="1800" dirty="0" smtClean="0"/>
                        <a:t> и кислородного коктейля)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592044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12:45 – 14:00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/>
                        <a:t>Культурно-массовые</a:t>
                      </a:r>
                      <a:r>
                        <a:rPr lang="ru-RU" sz="1800" baseline="0" dirty="0" smtClean="0"/>
                        <a:t> </a:t>
                      </a:r>
                      <a:r>
                        <a:rPr lang="ru-RU" sz="1800" dirty="0" smtClean="0"/>
                        <a:t>мероприятия, социальный</a:t>
                      </a:r>
                    </a:p>
                    <a:p>
                      <a:pPr algn="just"/>
                      <a:r>
                        <a:rPr lang="ru-RU" sz="1800" dirty="0" smtClean="0"/>
                        <a:t>туризм, групповые занятия с психологом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346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14:00</a:t>
                      </a:r>
                      <a:r>
                        <a:rPr lang="ru-RU" sz="1800" baseline="0" dirty="0" smtClean="0"/>
                        <a:t> – 14:30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Обед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346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14:45 – 15:45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Психологическая разгрузка</a:t>
                      </a:r>
                      <a:r>
                        <a:rPr lang="ru-RU" sz="1800" baseline="0" dirty="0" smtClean="0"/>
                        <a:t> , индивидуальные консультации психолога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  <a:tr h="34629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16:00 – 19:00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Организация отдыха и досуга</a:t>
                      </a:r>
                      <a:endParaRPr lang="ru-RU" sz="1800" dirty="0"/>
                    </a:p>
                  </a:txBody>
                  <a:tcPr marL="121920" marR="121920" marT="34290" marB="34290"/>
                </a:tc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692696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Совершенствование деятельности ОДП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(распорядок дня ОДП с организацией питания)</a:t>
            </a:r>
            <a:endParaRPr lang="ru-RU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>
          <a:xfrm>
            <a:off x="251520" y="1556792"/>
            <a:ext cx="8568952" cy="792163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lvl="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 smtClean="0">
                <a:latin typeface="+mn-lt"/>
              </a:rPr>
              <a:t>Рациональный распорядок дня создаёт оптимальные условия для деятельности, восстановления организма и способствует продлению активного долголетия.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79512" y="1484784"/>
          <a:ext cx="8784975" cy="524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041"/>
                <a:gridCol w="1537371"/>
                <a:gridCol w="1317745"/>
                <a:gridCol w="1171330"/>
                <a:gridCol w="1098122"/>
                <a:gridCol w="1098122"/>
                <a:gridCol w="1098122"/>
                <a:gridCol w="1098122"/>
              </a:tblGrid>
              <a:tr h="240825">
                <a:tc rowSpan="2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 дисциплины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проведения</a:t>
                      </a:r>
                      <a:endParaRPr lang="ru-RU" sz="11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Время занятий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</a:tr>
              <a:tr h="236792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Пн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Чт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Пт</a:t>
                      </a:r>
                      <a:endParaRPr lang="ru-RU" sz="1100" dirty="0"/>
                    </a:p>
                  </a:txBody>
                  <a:tcPr/>
                </a:tc>
              </a:tr>
              <a:tr h="28439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err="1" smtClean="0"/>
                        <a:t>Танцетерапия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Спортивный зал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10:00</a:t>
                      </a:r>
                      <a:r>
                        <a:rPr lang="ru-RU" sz="1100" baseline="0" dirty="0" smtClean="0"/>
                        <a:t> – 11:00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10:00</a:t>
                      </a:r>
                      <a:r>
                        <a:rPr lang="ru-RU" sz="1100" baseline="0" dirty="0" smtClean="0"/>
                        <a:t> – 11:00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49573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Здоровый образ жизни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Спортивный зал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10:00</a:t>
                      </a:r>
                      <a:r>
                        <a:rPr lang="ru-RU" sz="1100" baseline="0" dirty="0" smtClean="0"/>
                        <a:t> – 11:00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10:00</a:t>
                      </a:r>
                      <a:r>
                        <a:rPr lang="ru-RU" sz="1100" baseline="0" dirty="0" smtClean="0"/>
                        <a:t> – 11:00</a:t>
                      </a:r>
                      <a:endParaRPr lang="ru-RU" sz="1100" dirty="0" smtClean="0"/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900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Оздоровительная гимнастика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Спортивный зал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11:30 – 12:30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11:30 – 12:30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11:30 – 12:30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11:30 – 12:30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10:30 – 12:30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543229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Индивидуальные занятия по гимнастике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Спортивный зал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14:00 – 15:00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14:00 – 16:00</a:t>
                      </a:r>
                      <a:endParaRPr lang="ru-RU" sz="1100" dirty="0"/>
                    </a:p>
                  </a:txBody>
                  <a:tcPr/>
                </a:tc>
              </a:tr>
              <a:tr h="3900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Настольный теннис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Спортивный зал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14:00 – 17:00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14:00 – 17:00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900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Занятия на тренажёрах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Спортивный зал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14:00 – 17:00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15:00 – 17:00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900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Скандинавская ходьба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Стадион «Спартак»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10:00 – 12:00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10:00 – 12:00</a:t>
                      </a:r>
                      <a:endParaRPr lang="ru-RU" sz="1100" dirty="0"/>
                    </a:p>
                  </a:txBody>
                  <a:tcPr/>
                </a:tc>
              </a:tr>
              <a:tr h="42992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Английский язык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Музыкальная гостиная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12:30</a:t>
                      </a:r>
                      <a:r>
                        <a:rPr lang="ru-RU" sz="1100" baseline="0" dirty="0" smtClean="0"/>
                        <a:t> – 13:30</a:t>
                      </a:r>
                    </a:p>
                    <a:p>
                      <a:pPr algn="ctr"/>
                      <a:r>
                        <a:rPr lang="ru-RU" sz="1100" baseline="0" dirty="0" smtClean="0"/>
                        <a:t>15:00 – 17:00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15:00 – 16:00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900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Трудотерапия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Кабинет</a:t>
                      </a:r>
                      <a:r>
                        <a:rPr lang="ru-RU" sz="1100" baseline="0" dirty="0" smtClean="0"/>
                        <a:t> трудотерапии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14:00 – 17:30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14:00 – 17:30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900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Йога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Спортивный зал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17:00 – 19:00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90010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Живопись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Актовый зал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10:00 – 12:00</a:t>
                      </a:r>
                    </a:p>
                    <a:p>
                      <a:pPr algn="ctr"/>
                      <a:r>
                        <a:rPr lang="ru-RU" sz="1100" dirty="0" smtClean="0"/>
                        <a:t>13:00 – 15:00</a:t>
                      </a:r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20688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Совершенствование деятельности ОДП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(расписание работы ОДП без организации питания)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79512" y="836712"/>
            <a:ext cx="8712968" cy="1080120"/>
          </a:xfrm>
        </p:spPr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Расписание работы ОДП в выходные дни и мероприятия, проводимые при взаимодействии с другими организациями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700808"/>
          <a:ext cx="8640960" cy="49453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858"/>
                <a:gridCol w="1270732"/>
                <a:gridCol w="1368152"/>
                <a:gridCol w="550650"/>
                <a:gridCol w="1008112"/>
                <a:gridCol w="720080"/>
                <a:gridCol w="1094890"/>
                <a:gridCol w="489286"/>
                <a:gridCol w="1061656"/>
                <a:gridCol w="738544"/>
              </a:tblGrid>
              <a:tr h="295835">
                <a:tc rowSpan="2">
                  <a:txBody>
                    <a:bodyPr/>
                    <a:lstStyle/>
                    <a:p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Наименование дисциплин</a:t>
                      </a:r>
                      <a:endParaRPr lang="ru-RU" sz="11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Место проведения</a:t>
                      </a:r>
                      <a:endParaRPr lang="ru-RU" sz="11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Время занятий</a:t>
                      </a:r>
                      <a:endParaRPr lang="ru-RU" sz="1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2316"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Пн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Ср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Чт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Пт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Сб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Вс</a:t>
                      </a:r>
                      <a:endParaRPr lang="ru-RU" sz="1100" dirty="0"/>
                    </a:p>
                  </a:txBody>
                  <a:tcPr/>
                </a:tc>
              </a:tr>
              <a:tr h="349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Волейбол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Школа №9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19:00 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49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2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Волейбол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Школа №13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13:00</a:t>
                      </a:r>
                      <a:endParaRPr lang="ru-RU" sz="1100" dirty="0"/>
                    </a:p>
                  </a:txBody>
                  <a:tcPr/>
                </a:tc>
              </a:tr>
              <a:tr h="487418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3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Большой теннис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МБУ СШ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«Русский Медведь»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12:00 - 13:00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49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4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Гимнастика </a:t>
                      </a:r>
                      <a:r>
                        <a:rPr lang="ru-RU" sz="1100" dirty="0" err="1" smtClean="0"/>
                        <a:t>цигун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МБУ СШ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«Русский Медведь»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12:00 – 13: 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49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5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Плавание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Спорткомплекс «Олимп»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14:00 –</a:t>
                      </a:r>
                      <a:r>
                        <a:rPr lang="ru-RU" sz="1100" baseline="0" dirty="0" smtClean="0"/>
                        <a:t> 15:00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49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6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Плавание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ВАРВСН</a:t>
                      </a:r>
                      <a:r>
                        <a:rPr lang="ru-RU" sz="1100" baseline="0" dirty="0" smtClean="0"/>
                        <a:t> им. Петра Великого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13:00 – 14:00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414756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7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err="1" smtClean="0"/>
                        <a:t>Аквааэробика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Спорткомплекс «Олимп»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13:00 – 14:00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476392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8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Живопись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Актовый зал, улица города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10:00 – 12:00</a:t>
                      </a:r>
                    </a:p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 smtClean="0"/>
                    </a:p>
                  </a:txBody>
                  <a:tcPr/>
                </a:tc>
              </a:tr>
              <a:tr h="349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9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Индивидуальные занятия по гимнастике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Спортзал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10:00</a:t>
                      </a:r>
                      <a:r>
                        <a:rPr lang="ru-RU" sz="1100" baseline="0" dirty="0" smtClean="0"/>
                        <a:t> – 11:00</a:t>
                      </a:r>
                      <a:endParaRPr lang="ru-RU" sz="11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  <a:tr h="349354">
                <a:tc>
                  <a:txBody>
                    <a:bodyPr/>
                    <a:lstStyle/>
                    <a:p>
                      <a:r>
                        <a:rPr lang="ru-RU" sz="1100" dirty="0" smtClean="0"/>
                        <a:t>10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Занятия на тренажёрах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 smtClean="0"/>
                        <a:t>Спортзал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11:30 – 14:00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>
            <a:graphicFrameLocks/>
          </p:cNvGraphicFramePr>
          <p:nvPr/>
        </p:nvGraphicFramePr>
        <p:xfrm>
          <a:off x="395536" y="1916832"/>
          <a:ext cx="828092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692696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Привлечение социально-ориентированных организаций к предоставлению услуг (расширение площадок для проведения занятий на факультетах Университета третьего возраста)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0" y="692696"/>
            <a:ext cx="914400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 волонтерского движения</a:t>
            </a:r>
          </a:p>
        </p:txBody>
      </p:sp>
      <p:graphicFrame>
        <p:nvGraphicFramePr>
          <p:cNvPr id="10" name="Схема 9"/>
          <p:cNvGraphicFramePr/>
          <p:nvPr/>
        </p:nvGraphicFramePr>
        <p:xfrm>
          <a:off x="323528" y="1916832"/>
          <a:ext cx="8496944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Содержимое 2"/>
          <p:cNvSpPr txBox="1">
            <a:spLocks/>
          </p:cNvSpPr>
          <p:nvPr/>
        </p:nvSpPr>
        <p:spPr>
          <a:xfrm>
            <a:off x="251520" y="1124744"/>
            <a:ext cx="8640960" cy="468052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algn="just"/>
            <a:r>
              <a:rPr lang="ru-RU" dirty="0" smtClean="0">
                <a:latin typeface="+mj-lt"/>
              </a:rPr>
              <a:t>В волонтерской деятельности принимают участие наиболее активные и неравнодушные граждане пожилого возраста, готовые взять на себя организаторские функции по проведению различных мероприятий. </a:t>
            </a:r>
            <a:endParaRPr lang="ru-RU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2"/>
          <p:cNvSpPr txBox="1">
            <a:spLocks/>
          </p:cNvSpPr>
          <p:nvPr/>
        </p:nvSpPr>
        <p:spPr bwMode="auto">
          <a:xfrm>
            <a:off x="0" y="764704"/>
            <a:ext cx="9144000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42900" lvl="0" indent="-342900" algn="ctr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  <a:latin typeface="+mj-lt"/>
              </a:rPr>
              <a:t>Расширение спектра предоставляемых услуг</a:t>
            </a:r>
            <a:endParaRPr kumimoji="0" 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Содержимое 2"/>
          <p:cNvSpPr txBox="1">
            <a:spLocks/>
          </p:cNvSpPr>
          <p:nvPr/>
        </p:nvSpPr>
        <p:spPr>
          <a:xfrm>
            <a:off x="251520" y="1340768"/>
            <a:ext cx="8568952" cy="468052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342900" lvl="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     Работа Университета третьего возраста  ведется по утвержденным Стандартам.</a:t>
            </a:r>
          </a:p>
          <a:p>
            <a:pPr lvl="0" indent="-342900" algn="just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ru-RU" dirty="0" smtClean="0">
                <a:latin typeface="+mj-lt"/>
              </a:rPr>
              <a:t>    </a:t>
            </a:r>
            <a:r>
              <a:rPr lang="ru-RU" b="1" dirty="0" smtClean="0">
                <a:latin typeface="+mj-lt"/>
              </a:rPr>
              <a:t>Университет включает обязательные факультеты</a:t>
            </a:r>
            <a:r>
              <a:rPr lang="ru-RU" dirty="0" smtClean="0">
                <a:latin typeface="+mj-lt"/>
              </a:rPr>
              <a:t>, включенные в планы работы отделений дневного пребывания граждан пожилого возраста и инвалидов учреждений: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   Факультет «</a:t>
            </a:r>
            <a:r>
              <a:rPr lang="en-US" dirty="0" smtClean="0">
                <a:latin typeface="+mj-lt"/>
              </a:rPr>
              <a:t>IT</a:t>
            </a:r>
            <a:r>
              <a:rPr lang="ru-RU" dirty="0" smtClean="0">
                <a:latin typeface="+mj-lt"/>
              </a:rPr>
              <a:t>-технологии»;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j-lt"/>
              </a:rPr>
              <a:t>   Факультет «Культура и искусство</a:t>
            </a:r>
            <a:r>
              <a:rPr lang="ru-RU" dirty="0" smtClean="0">
                <a:latin typeface="+mn-lt"/>
              </a:rPr>
              <a:t>»;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  Факультет «Правовой грамотности»;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  Факультет «Финансовой грамотности»;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  Факультет «Здоровье»;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  Факультет «Жизнь без опасности».</a:t>
            </a:r>
          </a:p>
          <a:p>
            <a:pPr algn="just"/>
            <a:endParaRPr lang="ru-RU" sz="900" dirty="0" smtClean="0">
              <a:latin typeface="+mn-lt"/>
            </a:endParaRPr>
          </a:p>
          <a:p>
            <a:pPr algn="just"/>
            <a:r>
              <a:rPr lang="ru-RU" smtClean="0">
                <a:latin typeface="+mn-lt"/>
              </a:rPr>
              <a:t>    В </a:t>
            </a:r>
            <a:r>
              <a:rPr lang="ru-RU" dirty="0" smtClean="0">
                <a:latin typeface="+mn-lt"/>
              </a:rPr>
              <a:t>соответствии с пожеланиями и интересами граждан пожилого возраста и инвалидов  </a:t>
            </a:r>
            <a:r>
              <a:rPr lang="ru-RU" b="1" dirty="0" smtClean="0">
                <a:latin typeface="+mn-lt"/>
              </a:rPr>
              <a:t>в Университете могут функционировать дополнительные</a:t>
            </a:r>
            <a:r>
              <a:rPr lang="ru-RU" b="1" i="1" dirty="0" smtClean="0">
                <a:latin typeface="+mn-lt"/>
              </a:rPr>
              <a:t> </a:t>
            </a:r>
            <a:r>
              <a:rPr lang="ru-RU" b="1" dirty="0" smtClean="0">
                <a:latin typeface="+mn-lt"/>
              </a:rPr>
              <a:t>факультеты</a:t>
            </a:r>
            <a:r>
              <a:rPr lang="ru-RU" dirty="0" smtClean="0">
                <a:latin typeface="+mn-lt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  Факультет «Домоводства»;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  Факультет «Фотограф»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  Факультет «</a:t>
            </a:r>
            <a:r>
              <a:rPr lang="ru-RU" dirty="0" err="1" smtClean="0">
                <a:latin typeface="+mn-lt"/>
              </a:rPr>
              <a:t>Геймер</a:t>
            </a:r>
            <a:r>
              <a:rPr lang="ru-RU" dirty="0" smtClean="0">
                <a:latin typeface="+mn-lt"/>
              </a:rPr>
              <a:t>»;</a:t>
            </a:r>
          </a:p>
          <a:p>
            <a:pPr algn="just">
              <a:buFont typeface="Arial" pitchFamily="34" charset="0"/>
              <a:buChar char="•"/>
            </a:pPr>
            <a:r>
              <a:rPr lang="ru-RU" dirty="0" smtClean="0">
                <a:latin typeface="+mn-lt"/>
              </a:rPr>
              <a:t>   Факультет «Иностранный язык», и др.</a:t>
            </a:r>
            <a:endParaRPr lang="ru-RU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11115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111</Template>
  <TotalTime>5976</TotalTime>
  <Words>830</Words>
  <Application>Microsoft Office PowerPoint</Application>
  <PresentationFormat>Экран (4:3)</PresentationFormat>
  <Paragraphs>214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111115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XTreme</dc:creator>
  <cp:lastModifiedBy>User_PK1</cp:lastModifiedBy>
  <cp:revision>911</cp:revision>
  <dcterms:created xsi:type="dcterms:W3CDTF">2014-03-12T06:03:37Z</dcterms:created>
  <dcterms:modified xsi:type="dcterms:W3CDTF">2018-12-21T06:14:42Z</dcterms:modified>
</cp:coreProperties>
</file>